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3"/>
  </p:notesMasterIdLst>
  <p:sldIdLst>
    <p:sldId id="256" r:id="rId2"/>
    <p:sldId id="305" r:id="rId3"/>
    <p:sldId id="306" r:id="rId4"/>
    <p:sldId id="308" r:id="rId5"/>
    <p:sldId id="314" r:id="rId6"/>
    <p:sldId id="315" r:id="rId7"/>
    <p:sldId id="309" r:id="rId8"/>
    <p:sldId id="313" r:id="rId9"/>
    <p:sldId id="312" r:id="rId10"/>
    <p:sldId id="316" r:id="rId11"/>
    <p:sldId id="259"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4" roundtripDataSignature="AMtx7mgGHlRh5+9HIeibdMfK/R7+BPCbk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FF00"/>
    <a:srgbClr val="CC0066"/>
    <a:srgbClr val="B3E2F7"/>
    <a:srgbClr val="FFFFFF"/>
    <a:srgbClr val="F8F200"/>
    <a:srgbClr val="99FF33"/>
    <a:srgbClr val="B4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42" autoAdjust="0"/>
  </p:normalViewPr>
  <p:slideViewPr>
    <p:cSldViewPr snapToGrid="0">
      <p:cViewPr varScale="1">
        <p:scale>
          <a:sx n="80" d="100"/>
          <a:sy n="80" d="100"/>
        </p:scale>
        <p:origin x="1032"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schemas.openxmlformats.org/officeDocument/2006/relationships/tableStyles" Target="tableStyles.xml"/><Relationship Id="rId5" Type="http://schemas.openxmlformats.org/officeDocument/2006/relationships/slide" Target="slides/slide4.xml"/><Relationship Id="rId57"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56"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0.png"/></Relationships>
</file>

<file path=ppt/diagrams/_rels/data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image" Target="../media/image25.png"/><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5.png"/><Relationship Id="rId7"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image" Target="../media/image25.png"/><Relationship Id="rId6" Type="http://schemas.openxmlformats.org/officeDocument/2006/relationships/image" Target="../media/image30.png"/><Relationship Id="rId11" Type="http://schemas.openxmlformats.org/officeDocument/2006/relationships/image" Target="../media/image27.png"/><Relationship Id="rId5" Type="http://schemas.openxmlformats.org/officeDocument/2006/relationships/image" Target="../media/image29.png"/><Relationship Id="rId10"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5F1D8-A55F-4A29-BE51-D9CE5ED7B59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96F2CA89-9731-4633-971D-9F84CE9A75F5}">
      <dgm:prSet phldrT="[Text]"/>
      <dgm:spPr>
        <a:blipFill rotWithShape="0">
          <a:blip xmlns:r="http://schemas.openxmlformats.org/officeDocument/2006/relationships" r:embed="rId1"/>
          <a:srcRect/>
          <a:stretch>
            <a:fillRect/>
          </a:stretch>
        </a:blipFill>
      </dgm:spPr>
      <dgm:t>
        <a:bodyPr/>
        <a:lstStyle/>
        <a:p>
          <a:r>
            <a:rPr lang="en-US" dirty="0">
              <a:solidFill>
                <a:schemeClr val="tx1"/>
              </a:solidFill>
            </a:rPr>
            <a:t>Italy</a:t>
          </a:r>
        </a:p>
      </dgm:t>
    </dgm:pt>
    <dgm:pt modelId="{FD8DEFE1-3D66-440C-B85F-D3665AEDFC68}" type="parTrans" cxnId="{C97B2BF2-F43B-4E01-BBA8-3DFD2B97E22A}">
      <dgm:prSet/>
      <dgm:spPr/>
      <dgm:t>
        <a:bodyPr/>
        <a:lstStyle/>
        <a:p>
          <a:endParaRPr lang="en-US"/>
        </a:p>
      </dgm:t>
    </dgm:pt>
    <dgm:pt modelId="{ADBE88F7-4837-44AD-B88A-1C99822D603C}" type="sibTrans" cxnId="{C97B2BF2-F43B-4E01-BBA8-3DFD2B97E22A}">
      <dgm:prSet/>
      <dgm:spPr/>
      <dgm:t>
        <a:bodyPr/>
        <a:lstStyle/>
        <a:p>
          <a:endParaRPr lang="en-US"/>
        </a:p>
      </dgm:t>
    </dgm:pt>
    <dgm:pt modelId="{B9135F1F-169E-4AC6-98FD-904F9C739748}">
      <dgm:prSet phldrT="[Text]"/>
      <dgm:spPr/>
      <dgm:t>
        <a:bodyPr/>
        <a:lstStyle/>
        <a:p>
          <a:r>
            <a:rPr lang="en-US" b="0" i="0" dirty="0">
              <a:solidFill>
                <a:schemeClr val="tx1"/>
              </a:solidFill>
            </a:rPr>
            <a:t>Slovenia</a:t>
          </a:r>
          <a:endParaRPr lang="en-US" dirty="0">
            <a:solidFill>
              <a:schemeClr val="tx1"/>
            </a:solidFill>
          </a:endParaRPr>
        </a:p>
      </dgm:t>
    </dgm:pt>
    <dgm:pt modelId="{B7FAD70E-3A8B-49A9-98E8-21ABA3C707BB}" type="parTrans" cxnId="{E8824CEE-3A3D-4EBB-A221-990838F8608F}">
      <dgm:prSet/>
      <dgm:spPr/>
      <dgm:t>
        <a:bodyPr/>
        <a:lstStyle/>
        <a:p>
          <a:endParaRPr lang="en-US"/>
        </a:p>
      </dgm:t>
    </dgm:pt>
    <dgm:pt modelId="{553228B4-E8EB-45D1-BD6A-9EACB767BB59}" type="sibTrans" cxnId="{E8824CEE-3A3D-4EBB-A221-990838F8608F}">
      <dgm:prSet/>
      <dgm:spPr/>
      <dgm:t>
        <a:bodyPr/>
        <a:lstStyle/>
        <a:p>
          <a:endParaRPr lang="en-US"/>
        </a:p>
      </dgm:t>
    </dgm:pt>
    <dgm:pt modelId="{85F73CAD-250D-4AF0-843B-0EA60432CD97}">
      <dgm:prSet phldrT="[Text]"/>
      <dgm:spPr/>
      <dgm:t>
        <a:bodyPr/>
        <a:lstStyle/>
        <a:p>
          <a:r>
            <a:rPr lang="en-US" b="0" i="0" dirty="0">
              <a:solidFill>
                <a:schemeClr val="tx1"/>
              </a:solidFill>
            </a:rPr>
            <a:t>Switzerland</a:t>
          </a:r>
          <a:endParaRPr lang="en-US" dirty="0">
            <a:solidFill>
              <a:schemeClr val="tx1"/>
            </a:solidFill>
          </a:endParaRPr>
        </a:p>
      </dgm:t>
    </dgm:pt>
    <dgm:pt modelId="{FC6BCB64-A1E8-450F-8B53-6DEC1648AE92}" type="parTrans" cxnId="{38609E4D-C928-4E67-BFBC-56716939A1CC}">
      <dgm:prSet/>
      <dgm:spPr/>
      <dgm:t>
        <a:bodyPr/>
        <a:lstStyle/>
        <a:p>
          <a:endParaRPr lang="en-US"/>
        </a:p>
      </dgm:t>
    </dgm:pt>
    <dgm:pt modelId="{60A9D2F9-28F8-405A-89A4-41398F79556C}" type="sibTrans" cxnId="{38609E4D-C928-4E67-BFBC-56716939A1CC}">
      <dgm:prSet/>
      <dgm:spPr/>
      <dgm:t>
        <a:bodyPr/>
        <a:lstStyle/>
        <a:p>
          <a:endParaRPr lang="en-US"/>
        </a:p>
      </dgm:t>
    </dgm:pt>
    <dgm:pt modelId="{5CE3F91E-A6A8-4A83-86A3-18146677D40C}">
      <dgm:prSet/>
      <dgm:spPr/>
      <dgm:t>
        <a:bodyPr/>
        <a:lstStyle/>
        <a:p>
          <a:r>
            <a:rPr lang="en-US" b="0" i="0" dirty="0">
              <a:solidFill>
                <a:schemeClr val="tx1"/>
              </a:solidFill>
            </a:rPr>
            <a:t>Austria</a:t>
          </a:r>
          <a:endParaRPr lang="en-US" dirty="0">
            <a:solidFill>
              <a:schemeClr val="tx1"/>
            </a:solidFill>
          </a:endParaRPr>
        </a:p>
      </dgm:t>
    </dgm:pt>
    <dgm:pt modelId="{E73D15BF-63D7-4FB2-AA0B-2259FCD728C6}" type="parTrans" cxnId="{F9BE9B28-A3E5-4EC2-A706-726FF3796B9F}">
      <dgm:prSet/>
      <dgm:spPr/>
      <dgm:t>
        <a:bodyPr/>
        <a:lstStyle/>
        <a:p>
          <a:endParaRPr lang="en-US"/>
        </a:p>
      </dgm:t>
    </dgm:pt>
    <dgm:pt modelId="{DF4D898C-9B7C-4E8B-BAC2-5CFDEB506482}" type="sibTrans" cxnId="{F9BE9B28-A3E5-4EC2-A706-726FF3796B9F}">
      <dgm:prSet/>
      <dgm:spPr/>
      <dgm:t>
        <a:bodyPr/>
        <a:lstStyle/>
        <a:p>
          <a:endParaRPr lang="en-US"/>
        </a:p>
      </dgm:t>
    </dgm:pt>
    <dgm:pt modelId="{2AA58A60-4786-4D77-BA10-268922B82FD3}">
      <dgm:prSet/>
      <dgm:spPr/>
      <dgm:t>
        <a:bodyPr/>
        <a:lstStyle/>
        <a:p>
          <a:r>
            <a:rPr lang="en-US" b="0" i="0" dirty="0">
              <a:solidFill>
                <a:schemeClr val="tx1"/>
              </a:solidFill>
            </a:rPr>
            <a:t>France</a:t>
          </a:r>
          <a:endParaRPr lang="en-US" dirty="0">
            <a:solidFill>
              <a:schemeClr val="tx1"/>
            </a:solidFill>
          </a:endParaRPr>
        </a:p>
      </dgm:t>
    </dgm:pt>
    <dgm:pt modelId="{D280A14A-041E-4138-9ECB-CA90630DCBE1}" type="parTrans" cxnId="{11EFD9FA-54D1-41E5-AF1A-E965D1759DF7}">
      <dgm:prSet/>
      <dgm:spPr/>
      <dgm:t>
        <a:bodyPr/>
        <a:lstStyle/>
        <a:p>
          <a:endParaRPr lang="en-US"/>
        </a:p>
      </dgm:t>
    </dgm:pt>
    <dgm:pt modelId="{05E94734-AC34-4E61-84F9-3CC85D9F41C4}" type="sibTrans" cxnId="{11EFD9FA-54D1-41E5-AF1A-E965D1759DF7}">
      <dgm:prSet/>
      <dgm:spPr/>
      <dgm:t>
        <a:bodyPr/>
        <a:lstStyle/>
        <a:p>
          <a:endParaRPr lang="en-US"/>
        </a:p>
      </dgm:t>
    </dgm:pt>
    <dgm:pt modelId="{D16493F6-27D5-4557-9B0B-B61243239366}">
      <dgm:prSet/>
      <dgm:spPr/>
      <dgm:t>
        <a:bodyPr/>
        <a:lstStyle/>
        <a:p>
          <a:r>
            <a:rPr lang="en-US" b="0" i="0" dirty="0">
              <a:solidFill>
                <a:schemeClr val="tx1"/>
              </a:solidFill>
            </a:rPr>
            <a:t>Holy See</a:t>
          </a:r>
          <a:endParaRPr lang="en-US" dirty="0">
            <a:solidFill>
              <a:schemeClr val="tx1"/>
            </a:solidFill>
          </a:endParaRPr>
        </a:p>
      </dgm:t>
    </dgm:pt>
    <dgm:pt modelId="{C687FBBF-4151-45BD-87C8-F0D7CEC28094}" type="parTrans" cxnId="{BD6DDC5F-0C19-424C-89EB-B6AAD420ADFE}">
      <dgm:prSet/>
      <dgm:spPr/>
      <dgm:t>
        <a:bodyPr/>
        <a:lstStyle/>
        <a:p>
          <a:endParaRPr lang="en-US"/>
        </a:p>
      </dgm:t>
    </dgm:pt>
    <dgm:pt modelId="{20314863-81A3-4AEB-B31F-BFEE6210333E}" type="sibTrans" cxnId="{BD6DDC5F-0C19-424C-89EB-B6AAD420ADFE}">
      <dgm:prSet/>
      <dgm:spPr/>
      <dgm:t>
        <a:bodyPr/>
        <a:lstStyle/>
        <a:p>
          <a:endParaRPr lang="en-US"/>
        </a:p>
      </dgm:t>
    </dgm:pt>
    <dgm:pt modelId="{CE40AB05-FFF5-4AA9-8589-368B7423CC7E}">
      <dgm:prSet/>
      <dgm:spPr/>
      <dgm:t>
        <a:bodyPr/>
        <a:lstStyle/>
        <a:p>
          <a:r>
            <a:rPr lang="en-US" b="0" i="0" dirty="0">
              <a:solidFill>
                <a:schemeClr val="tx1"/>
              </a:solidFill>
            </a:rPr>
            <a:t>San Marino</a:t>
          </a:r>
          <a:endParaRPr lang="en-US" dirty="0">
            <a:solidFill>
              <a:schemeClr val="tx1"/>
            </a:solidFill>
          </a:endParaRPr>
        </a:p>
      </dgm:t>
    </dgm:pt>
    <dgm:pt modelId="{CEC79EB7-3415-41CE-9C59-B245F0BF7F4E}" type="parTrans" cxnId="{E5B17532-A7C8-4050-89F3-439561AC1E5A}">
      <dgm:prSet/>
      <dgm:spPr/>
      <dgm:t>
        <a:bodyPr/>
        <a:lstStyle/>
        <a:p>
          <a:endParaRPr lang="en-US"/>
        </a:p>
      </dgm:t>
    </dgm:pt>
    <dgm:pt modelId="{E970356A-8654-490D-9915-F48BAFE77CB8}" type="sibTrans" cxnId="{E5B17532-A7C8-4050-89F3-439561AC1E5A}">
      <dgm:prSet/>
      <dgm:spPr/>
      <dgm:t>
        <a:bodyPr/>
        <a:lstStyle/>
        <a:p>
          <a:endParaRPr lang="en-US"/>
        </a:p>
      </dgm:t>
    </dgm:pt>
    <dgm:pt modelId="{CF000093-27EA-45B4-91DC-E988B71A2702}" type="pres">
      <dgm:prSet presAssocID="{6A65F1D8-A55F-4A29-BE51-D9CE5ED7B596}" presName="Name0" presStyleCnt="0">
        <dgm:presLayoutVars>
          <dgm:chMax val="1"/>
          <dgm:dir/>
          <dgm:animLvl val="ctr"/>
          <dgm:resizeHandles val="exact"/>
        </dgm:presLayoutVars>
      </dgm:prSet>
      <dgm:spPr/>
    </dgm:pt>
    <dgm:pt modelId="{0E867287-8609-44E6-AC73-3F47B5D3FE4A}" type="pres">
      <dgm:prSet presAssocID="{96F2CA89-9731-4633-971D-9F84CE9A75F5}" presName="centerShape" presStyleLbl="node0" presStyleIdx="0" presStyleCnt="1"/>
      <dgm:spPr/>
    </dgm:pt>
    <dgm:pt modelId="{07CED9EB-B064-4FB6-87D0-A932EF84FD66}" type="pres">
      <dgm:prSet presAssocID="{B9135F1F-169E-4AC6-98FD-904F9C739748}" presName="node" presStyleLbl="node1" presStyleIdx="0" presStyleCnt="6">
        <dgm:presLayoutVars>
          <dgm:bulletEnabled val="1"/>
        </dgm:presLayoutVars>
      </dgm:prSet>
      <dgm:spPr/>
    </dgm:pt>
    <dgm:pt modelId="{44A229D0-E75E-4883-B035-8FA5F3898DD0}" type="pres">
      <dgm:prSet presAssocID="{B9135F1F-169E-4AC6-98FD-904F9C739748}" presName="dummy" presStyleCnt="0"/>
      <dgm:spPr/>
    </dgm:pt>
    <dgm:pt modelId="{7CEAF57F-57FE-442B-842C-4199CA6B927D}" type="pres">
      <dgm:prSet presAssocID="{553228B4-E8EB-45D1-BD6A-9EACB767BB59}" presName="sibTrans" presStyleLbl="sibTrans2D1" presStyleIdx="0" presStyleCnt="6"/>
      <dgm:spPr/>
    </dgm:pt>
    <dgm:pt modelId="{27F7EA9B-AECA-4FA8-9B29-ADA59B2B6AEE}" type="pres">
      <dgm:prSet presAssocID="{CE40AB05-FFF5-4AA9-8589-368B7423CC7E}" presName="node" presStyleLbl="node1" presStyleIdx="1" presStyleCnt="6">
        <dgm:presLayoutVars>
          <dgm:bulletEnabled val="1"/>
        </dgm:presLayoutVars>
      </dgm:prSet>
      <dgm:spPr/>
    </dgm:pt>
    <dgm:pt modelId="{1931D7C5-A5E7-4925-AA2A-8EBCAC4118F6}" type="pres">
      <dgm:prSet presAssocID="{CE40AB05-FFF5-4AA9-8589-368B7423CC7E}" presName="dummy" presStyleCnt="0"/>
      <dgm:spPr/>
    </dgm:pt>
    <dgm:pt modelId="{F1F03AFB-1C21-430D-9AC7-6DB3CDF4BB79}" type="pres">
      <dgm:prSet presAssocID="{E970356A-8654-490D-9915-F48BAFE77CB8}" presName="sibTrans" presStyleLbl="sibTrans2D1" presStyleIdx="1" presStyleCnt="6"/>
      <dgm:spPr/>
    </dgm:pt>
    <dgm:pt modelId="{4205BF74-87E0-48CA-AF79-D00770DFEE91}" type="pres">
      <dgm:prSet presAssocID="{D16493F6-27D5-4557-9B0B-B61243239366}" presName="node" presStyleLbl="node1" presStyleIdx="2" presStyleCnt="6">
        <dgm:presLayoutVars>
          <dgm:bulletEnabled val="1"/>
        </dgm:presLayoutVars>
      </dgm:prSet>
      <dgm:spPr/>
    </dgm:pt>
    <dgm:pt modelId="{EC62D620-E417-4B61-BB69-53501EFA9969}" type="pres">
      <dgm:prSet presAssocID="{D16493F6-27D5-4557-9B0B-B61243239366}" presName="dummy" presStyleCnt="0"/>
      <dgm:spPr/>
    </dgm:pt>
    <dgm:pt modelId="{B296DCE5-14B9-4921-A4E4-32E7675216E9}" type="pres">
      <dgm:prSet presAssocID="{20314863-81A3-4AEB-B31F-BFEE6210333E}" presName="sibTrans" presStyleLbl="sibTrans2D1" presStyleIdx="2" presStyleCnt="6"/>
      <dgm:spPr/>
    </dgm:pt>
    <dgm:pt modelId="{1988F59E-A3C5-482B-A5D1-358D0FBD3AF4}" type="pres">
      <dgm:prSet presAssocID="{2AA58A60-4786-4D77-BA10-268922B82FD3}" presName="node" presStyleLbl="node1" presStyleIdx="3" presStyleCnt="6">
        <dgm:presLayoutVars>
          <dgm:bulletEnabled val="1"/>
        </dgm:presLayoutVars>
      </dgm:prSet>
      <dgm:spPr/>
    </dgm:pt>
    <dgm:pt modelId="{27E7AD2D-BE23-4E04-B07A-0A624F8C306B}" type="pres">
      <dgm:prSet presAssocID="{2AA58A60-4786-4D77-BA10-268922B82FD3}" presName="dummy" presStyleCnt="0"/>
      <dgm:spPr/>
    </dgm:pt>
    <dgm:pt modelId="{C53A88B6-7FAF-4B37-807F-7E44660A5430}" type="pres">
      <dgm:prSet presAssocID="{05E94734-AC34-4E61-84F9-3CC85D9F41C4}" presName="sibTrans" presStyleLbl="sibTrans2D1" presStyleIdx="3" presStyleCnt="6"/>
      <dgm:spPr/>
    </dgm:pt>
    <dgm:pt modelId="{1D77BBA4-F30B-44F7-B796-FA387DC13BBA}" type="pres">
      <dgm:prSet presAssocID="{5CE3F91E-A6A8-4A83-86A3-18146677D40C}" presName="node" presStyleLbl="node1" presStyleIdx="4" presStyleCnt="6" custRadScaleRad="98375" custRadScaleInc="-5393">
        <dgm:presLayoutVars>
          <dgm:bulletEnabled val="1"/>
        </dgm:presLayoutVars>
      </dgm:prSet>
      <dgm:spPr/>
    </dgm:pt>
    <dgm:pt modelId="{F7F577D8-B283-417A-94EE-E2A19CDA7558}" type="pres">
      <dgm:prSet presAssocID="{5CE3F91E-A6A8-4A83-86A3-18146677D40C}" presName="dummy" presStyleCnt="0"/>
      <dgm:spPr/>
    </dgm:pt>
    <dgm:pt modelId="{48AAC942-032A-4723-B325-72198970D801}" type="pres">
      <dgm:prSet presAssocID="{DF4D898C-9B7C-4E8B-BAC2-5CFDEB506482}" presName="sibTrans" presStyleLbl="sibTrans2D1" presStyleIdx="4" presStyleCnt="6"/>
      <dgm:spPr/>
    </dgm:pt>
    <dgm:pt modelId="{A4354392-DF85-4E59-A449-181A4E4CE474}" type="pres">
      <dgm:prSet presAssocID="{85F73CAD-250D-4AF0-843B-0EA60432CD97}" presName="node" presStyleLbl="node1" presStyleIdx="5" presStyleCnt="6">
        <dgm:presLayoutVars>
          <dgm:bulletEnabled val="1"/>
        </dgm:presLayoutVars>
      </dgm:prSet>
      <dgm:spPr/>
    </dgm:pt>
    <dgm:pt modelId="{7E5F4710-EF3C-43BF-9626-2A0C1BDBC09D}" type="pres">
      <dgm:prSet presAssocID="{85F73CAD-250D-4AF0-843B-0EA60432CD97}" presName="dummy" presStyleCnt="0"/>
      <dgm:spPr/>
    </dgm:pt>
    <dgm:pt modelId="{5F989D37-5EFA-41D0-AB27-4E0F79059068}" type="pres">
      <dgm:prSet presAssocID="{60A9D2F9-28F8-405A-89A4-41398F79556C}" presName="sibTrans" presStyleLbl="sibTrans2D1" presStyleIdx="5" presStyleCnt="6"/>
      <dgm:spPr/>
    </dgm:pt>
  </dgm:ptLst>
  <dgm:cxnLst>
    <dgm:cxn modelId="{67B53C02-18E2-4E69-BC5C-570D3B7D5B37}" type="presOf" srcId="{DF4D898C-9B7C-4E8B-BAC2-5CFDEB506482}" destId="{48AAC942-032A-4723-B325-72198970D801}" srcOrd="0" destOrd="0" presId="urn:microsoft.com/office/officeart/2005/8/layout/radial6"/>
    <dgm:cxn modelId="{71C1B220-C5B4-418C-A8D8-B4611670E8FC}" type="presOf" srcId="{6A65F1D8-A55F-4A29-BE51-D9CE5ED7B596}" destId="{CF000093-27EA-45B4-91DC-E988B71A2702}" srcOrd="0" destOrd="0" presId="urn:microsoft.com/office/officeart/2005/8/layout/radial6"/>
    <dgm:cxn modelId="{F9BE9B28-A3E5-4EC2-A706-726FF3796B9F}" srcId="{96F2CA89-9731-4633-971D-9F84CE9A75F5}" destId="{5CE3F91E-A6A8-4A83-86A3-18146677D40C}" srcOrd="4" destOrd="0" parTransId="{E73D15BF-63D7-4FB2-AA0B-2259FCD728C6}" sibTransId="{DF4D898C-9B7C-4E8B-BAC2-5CFDEB506482}"/>
    <dgm:cxn modelId="{27653429-282E-4E26-989D-926C2E8644F0}" type="presOf" srcId="{2AA58A60-4786-4D77-BA10-268922B82FD3}" destId="{1988F59E-A3C5-482B-A5D1-358D0FBD3AF4}" srcOrd="0" destOrd="0" presId="urn:microsoft.com/office/officeart/2005/8/layout/radial6"/>
    <dgm:cxn modelId="{DD9F9B2D-71C0-4A24-BE86-51E242DB60D0}" type="presOf" srcId="{60A9D2F9-28F8-405A-89A4-41398F79556C}" destId="{5F989D37-5EFA-41D0-AB27-4E0F79059068}" srcOrd="0" destOrd="0" presId="urn:microsoft.com/office/officeart/2005/8/layout/radial6"/>
    <dgm:cxn modelId="{E5B17532-A7C8-4050-89F3-439561AC1E5A}" srcId="{96F2CA89-9731-4633-971D-9F84CE9A75F5}" destId="{CE40AB05-FFF5-4AA9-8589-368B7423CC7E}" srcOrd="1" destOrd="0" parTransId="{CEC79EB7-3415-41CE-9C59-B245F0BF7F4E}" sibTransId="{E970356A-8654-490D-9915-F48BAFE77CB8}"/>
    <dgm:cxn modelId="{537D403E-268E-404F-A73E-14B876C6E43A}" type="presOf" srcId="{85F73CAD-250D-4AF0-843B-0EA60432CD97}" destId="{A4354392-DF85-4E59-A449-181A4E4CE474}" srcOrd="0" destOrd="0" presId="urn:microsoft.com/office/officeart/2005/8/layout/radial6"/>
    <dgm:cxn modelId="{4AB3BD5D-77A6-49C4-8FAF-E6F5500F3C25}" type="presOf" srcId="{553228B4-E8EB-45D1-BD6A-9EACB767BB59}" destId="{7CEAF57F-57FE-442B-842C-4199CA6B927D}" srcOrd="0" destOrd="0" presId="urn:microsoft.com/office/officeart/2005/8/layout/radial6"/>
    <dgm:cxn modelId="{BD6DDC5F-0C19-424C-89EB-B6AAD420ADFE}" srcId="{96F2CA89-9731-4633-971D-9F84CE9A75F5}" destId="{D16493F6-27D5-4557-9B0B-B61243239366}" srcOrd="2" destOrd="0" parTransId="{C687FBBF-4151-45BD-87C8-F0D7CEC28094}" sibTransId="{20314863-81A3-4AEB-B31F-BFEE6210333E}"/>
    <dgm:cxn modelId="{38609E4D-C928-4E67-BFBC-56716939A1CC}" srcId="{96F2CA89-9731-4633-971D-9F84CE9A75F5}" destId="{85F73CAD-250D-4AF0-843B-0EA60432CD97}" srcOrd="5" destOrd="0" parTransId="{FC6BCB64-A1E8-450F-8B53-6DEC1648AE92}" sibTransId="{60A9D2F9-28F8-405A-89A4-41398F79556C}"/>
    <dgm:cxn modelId="{397F1D55-EDC9-4940-B6B8-F2B4BE42A353}" type="presOf" srcId="{05E94734-AC34-4E61-84F9-3CC85D9F41C4}" destId="{C53A88B6-7FAF-4B37-807F-7E44660A5430}" srcOrd="0" destOrd="0" presId="urn:microsoft.com/office/officeart/2005/8/layout/radial6"/>
    <dgm:cxn modelId="{FF10C555-3233-47AB-9C8F-C5B1EF92A9EF}" type="presOf" srcId="{E970356A-8654-490D-9915-F48BAFE77CB8}" destId="{F1F03AFB-1C21-430D-9AC7-6DB3CDF4BB79}" srcOrd="0" destOrd="0" presId="urn:microsoft.com/office/officeart/2005/8/layout/radial6"/>
    <dgm:cxn modelId="{0A87B757-4A26-47BA-B6DA-852685F1A1E6}" type="presOf" srcId="{5CE3F91E-A6A8-4A83-86A3-18146677D40C}" destId="{1D77BBA4-F30B-44F7-B796-FA387DC13BBA}" srcOrd="0" destOrd="0" presId="urn:microsoft.com/office/officeart/2005/8/layout/radial6"/>
    <dgm:cxn modelId="{4CD42158-3C0C-40F7-A0F4-477E2D2688E0}" type="presOf" srcId="{B9135F1F-169E-4AC6-98FD-904F9C739748}" destId="{07CED9EB-B064-4FB6-87D0-A932EF84FD66}" srcOrd="0" destOrd="0" presId="urn:microsoft.com/office/officeart/2005/8/layout/radial6"/>
    <dgm:cxn modelId="{A5E30A85-A8E0-471A-AABF-3BF6D095E523}" type="presOf" srcId="{20314863-81A3-4AEB-B31F-BFEE6210333E}" destId="{B296DCE5-14B9-4921-A4E4-32E7675216E9}" srcOrd="0" destOrd="0" presId="urn:microsoft.com/office/officeart/2005/8/layout/radial6"/>
    <dgm:cxn modelId="{0ECDAB8B-D0BD-47F1-893B-3FAEC2FC78F7}" type="presOf" srcId="{96F2CA89-9731-4633-971D-9F84CE9A75F5}" destId="{0E867287-8609-44E6-AC73-3F47B5D3FE4A}" srcOrd="0" destOrd="0" presId="urn:microsoft.com/office/officeart/2005/8/layout/radial6"/>
    <dgm:cxn modelId="{472A6FE2-9253-4C54-8210-68AD4828AC32}" type="presOf" srcId="{D16493F6-27D5-4557-9B0B-B61243239366}" destId="{4205BF74-87E0-48CA-AF79-D00770DFEE91}" srcOrd="0" destOrd="0" presId="urn:microsoft.com/office/officeart/2005/8/layout/radial6"/>
    <dgm:cxn modelId="{E8824CEE-3A3D-4EBB-A221-990838F8608F}" srcId="{96F2CA89-9731-4633-971D-9F84CE9A75F5}" destId="{B9135F1F-169E-4AC6-98FD-904F9C739748}" srcOrd="0" destOrd="0" parTransId="{B7FAD70E-3A8B-49A9-98E8-21ABA3C707BB}" sibTransId="{553228B4-E8EB-45D1-BD6A-9EACB767BB59}"/>
    <dgm:cxn modelId="{C97B2BF2-F43B-4E01-BBA8-3DFD2B97E22A}" srcId="{6A65F1D8-A55F-4A29-BE51-D9CE5ED7B596}" destId="{96F2CA89-9731-4633-971D-9F84CE9A75F5}" srcOrd="0" destOrd="0" parTransId="{FD8DEFE1-3D66-440C-B85F-D3665AEDFC68}" sibTransId="{ADBE88F7-4837-44AD-B88A-1C99822D603C}"/>
    <dgm:cxn modelId="{4F31F5F6-E383-43AA-BA6F-D51497C7989E}" type="presOf" srcId="{CE40AB05-FFF5-4AA9-8589-368B7423CC7E}" destId="{27F7EA9B-AECA-4FA8-9B29-ADA59B2B6AEE}" srcOrd="0" destOrd="0" presId="urn:microsoft.com/office/officeart/2005/8/layout/radial6"/>
    <dgm:cxn modelId="{11EFD9FA-54D1-41E5-AF1A-E965D1759DF7}" srcId="{96F2CA89-9731-4633-971D-9F84CE9A75F5}" destId="{2AA58A60-4786-4D77-BA10-268922B82FD3}" srcOrd="3" destOrd="0" parTransId="{D280A14A-041E-4138-9ECB-CA90630DCBE1}" sibTransId="{05E94734-AC34-4E61-84F9-3CC85D9F41C4}"/>
    <dgm:cxn modelId="{4AB1D14A-B20D-4221-8E9D-3B8B4FA6D2C9}" type="presParOf" srcId="{CF000093-27EA-45B4-91DC-E988B71A2702}" destId="{0E867287-8609-44E6-AC73-3F47B5D3FE4A}" srcOrd="0" destOrd="0" presId="urn:microsoft.com/office/officeart/2005/8/layout/radial6"/>
    <dgm:cxn modelId="{A4651F99-B6A5-4D32-A165-00FCEE39894E}" type="presParOf" srcId="{CF000093-27EA-45B4-91DC-E988B71A2702}" destId="{07CED9EB-B064-4FB6-87D0-A932EF84FD66}" srcOrd="1" destOrd="0" presId="urn:microsoft.com/office/officeart/2005/8/layout/radial6"/>
    <dgm:cxn modelId="{AEE1A2BE-1326-40F5-BA97-4AB527A318DE}" type="presParOf" srcId="{CF000093-27EA-45B4-91DC-E988B71A2702}" destId="{44A229D0-E75E-4883-B035-8FA5F3898DD0}" srcOrd="2" destOrd="0" presId="urn:microsoft.com/office/officeart/2005/8/layout/radial6"/>
    <dgm:cxn modelId="{0A5FF1A3-2E86-4E23-A083-677171AB2C07}" type="presParOf" srcId="{CF000093-27EA-45B4-91DC-E988B71A2702}" destId="{7CEAF57F-57FE-442B-842C-4199CA6B927D}" srcOrd="3" destOrd="0" presId="urn:microsoft.com/office/officeart/2005/8/layout/radial6"/>
    <dgm:cxn modelId="{26F14D30-191A-4F53-B56C-099BF6A198E2}" type="presParOf" srcId="{CF000093-27EA-45B4-91DC-E988B71A2702}" destId="{27F7EA9B-AECA-4FA8-9B29-ADA59B2B6AEE}" srcOrd="4" destOrd="0" presId="urn:microsoft.com/office/officeart/2005/8/layout/radial6"/>
    <dgm:cxn modelId="{CFF76B65-F631-4C15-9C6F-1B7E27452116}" type="presParOf" srcId="{CF000093-27EA-45B4-91DC-E988B71A2702}" destId="{1931D7C5-A5E7-4925-AA2A-8EBCAC4118F6}" srcOrd="5" destOrd="0" presId="urn:microsoft.com/office/officeart/2005/8/layout/radial6"/>
    <dgm:cxn modelId="{ADA39C8C-417F-4B02-AF9B-F22A28F3866D}" type="presParOf" srcId="{CF000093-27EA-45B4-91DC-E988B71A2702}" destId="{F1F03AFB-1C21-430D-9AC7-6DB3CDF4BB79}" srcOrd="6" destOrd="0" presId="urn:microsoft.com/office/officeart/2005/8/layout/radial6"/>
    <dgm:cxn modelId="{886E545D-9296-45CF-A4D2-DD1D6408DFAE}" type="presParOf" srcId="{CF000093-27EA-45B4-91DC-E988B71A2702}" destId="{4205BF74-87E0-48CA-AF79-D00770DFEE91}" srcOrd="7" destOrd="0" presId="urn:microsoft.com/office/officeart/2005/8/layout/radial6"/>
    <dgm:cxn modelId="{0DA03693-58F0-45E0-9615-E69EDD577C17}" type="presParOf" srcId="{CF000093-27EA-45B4-91DC-E988B71A2702}" destId="{EC62D620-E417-4B61-BB69-53501EFA9969}" srcOrd="8" destOrd="0" presId="urn:microsoft.com/office/officeart/2005/8/layout/radial6"/>
    <dgm:cxn modelId="{1253BEAF-17FA-4930-91B2-41946540A3DE}" type="presParOf" srcId="{CF000093-27EA-45B4-91DC-E988B71A2702}" destId="{B296DCE5-14B9-4921-A4E4-32E7675216E9}" srcOrd="9" destOrd="0" presId="urn:microsoft.com/office/officeart/2005/8/layout/radial6"/>
    <dgm:cxn modelId="{194E0BC8-A61B-4E1D-8F72-8E04A28BF992}" type="presParOf" srcId="{CF000093-27EA-45B4-91DC-E988B71A2702}" destId="{1988F59E-A3C5-482B-A5D1-358D0FBD3AF4}" srcOrd="10" destOrd="0" presId="urn:microsoft.com/office/officeart/2005/8/layout/radial6"/>
    <dgm:cxn modelId="{7C29C00A-14D9-4EEA-B961-C8BA81AED64B}" type="presParOf" srcId="{CF000093-27EA-45B4-91DC-E988B71A2702}" destId="{27E7AD2D-BE23-4E04-B07A-0A624F8C306B}" srcOrd="11" destOrd="0" presId="urn:microsoft.com/office/officeart/2005/8/layout/radial6"/>
    <dgm:cxn modelId="{F19A8770-B049-4B8D-B4A1-08546BA2AD7D}" type="presParOf" srcId="{CF000093-27EA-45B4-91DC-E988B71A2702}" destId="{C53A88B6-7FAF-4B37-807F-7E44660A5430}" srcOrd="12" destOrd="0" presId="urn:microsoft.com/office/officeart/2005/8/layout/radial6"/>
    <dgm:cxn modelId="{C8F3B64D-0A01-44D3-A2A6-04AB13366C1F}" type="presParOf" srcId="{CF000093-27EA-45B4-91DC-E988B71A2702}" destId="{1D77BBA4-F30B-44F7-B796-FA387DC13BBA}" srcOrd="13" destOrd="0" presId="urn:microsoft.com/office/officeart/2005/8/layout/radial6"/>
    <dgm:cxn modelId="{8508CC36-495D-4E02-A29F-54AE6309B169}" type="presParOf" srcId="{CF000093-27EA-45B4-91DC-E988B71A2702}" destId="{F7F577D8-B283-417A-94EE-E2A19CDA7558}" srcOrd="14" destOrd="0" presId="urn:microsoft.com/office/officeart/2005/8/layout/radial6"/>
    <dgm:cxn modelId="{0A70CA53-B142-43BE-A328-9570F1892934}" type="presParOf" srcId="{CF000093-27EA-45B4-91DC-E988B71A2702}" destId="{48AAC942-032A-4723-B325-72198970D801}" srcOrd="15" destOrd="0" presId="urn:microsoft.com/office/officeart/2005/8/layout/radial6"/>
    <dgm:cxn modelId="{D030820B-B642-42B7-9F01-112B4B157FC4}" type="presParOf" srcId="{CF000093-27EA-45B4-91DC-E988B71A2702}" destId="{A4354392-DF85-4E59-A449-181A4E4CE474}" srcOrd="16" destOrd="0" presId="urn:microsoft.com/office/officeart/2005/8/layout/radial6"/>
    <dgm:cxn modelId="{28D9EEDF-AE7C-408A-9DA7-80D40C34AB14}" type="presParOf" srcId="{CF000093-27EA-45B4-91DC-E988B71A2702}" destId="{7E5F4710-EF3C-43BF-9626-2A0C1BDBC09D}" srcOrd="17" destOrd="0" presId="urn:microsoft.com/office/officeart/2005/8/layout/radial6"/>
    <dgm:cxn modelId="{350DD026-2B6B-4EB4-9CDE-ED1C445F0007}" type="presParOf" srcId="{CF000093-27EA-45B4-91DC-E988B71A2702}" destId="{5F989D37-5EFA-41D0-AB27-4E0F79059068}"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9BA58E-C6EA-44F1-A308-02C2EE4843B3}"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BE7674F3-09E5-4979-A6BC-19B3442449C7}">
      <dgm:prSet phldrT="[Text]"/>
      <dgm:spPr/>
      <dgm:t>
        <a:bodyPr/>
        <a:lstStyle/>
        <a:p>
          <a:r>
            <a:rPr lang="en-US" dirty="0">
              <a:solidFill>
                <a:schemeClr val="tx1"/>
              </a:solidFill>
              <a:latin typeface="Times New Roman" panose="02020603050405020304" pitchFamily="18" charset="0"/>
              <a:cs typeface="Times New Roman" panose="02020603050405020304" pitchFamily="18" charset="0"/>
            </a:rPr>
            <a:t>Italy</a:t>
          </a:r>
        </a:p>
      </dgm:t>
    </dgm:pt>
    <dgm:pt modelId="{2EDDEB0E-C659-41E4-AC0B-54143911C566}" type="parTrans" cxnId="{1B536345-13C5-4EC1-83D0-D4DC4405B18D}">
      <dgm:prSet/>
      <dgm:spPr/>
      <dgm:t>
        <a:bodyPr/>
        <a:lstStyle/>
        <a:p>
          <a:endParaRPr lang="en-US"/>
        </a:p>
      </dgm:t>
    </dgm:pt>
    <dgm:pt modelId="{5F6EF5D0-A73C-4617-A71C-E9BF37010976}" type="sibTrans" cxnId="{1B536345-13C5-4EC1-83D0-D4DC4405B18D}">
      <dgm:prSet/>
      <dgm:spPr/>
      <dgm:t>
        <a:bodyPr/>
        <a:lstStyle/>
        <a:p>
          <a:endParaRPr lang="en-US"/>
        </a:p>
      </dgm:t>
    </dgm:pt>
    <dgm:pt modelId="{572C2427-1593-4079-9387-4519A275A6C0}">
      <dgm:prSet phldrT="[Text]"/>
      <dgm:spPr>
        <a:blipFill rotWithShape="0">
          <a:blip xmlns:r="http://schemas.openxmlformats.org/officeDocument/2006/relationships" r:embed="rId1"/>
          <a:srcRect/>
          <a:stretch>
            <a:fillRect l="-25000" r="-25000"/>
          </a:stretch>
        </a:blipFill>
      </dgm:spPr>
      <dgm:t>
        <a:bodyPr/>
        <a:lstStyle/>
        <a:p>
          <a:endParaRPr lang="en-US" dirty="0"/>
        </a:p>
      </dgm:t>
    </dgm:pt>
    <dgm:pt modelId="{3FAD3A5C-4F21-4D95-AB78-E065B1AC5AE6}" type="parTrans" cxnId="{66B1C29A-A498-4ACF-9860-C3D9F2431AAB}">
      <dgm:prSet/>
      <dgm:spPr/>
      <dgm:t>
        <a:bodyPr/>
        <a:lstStyle/>
        <a:p>
          <a:endParaRPr lang="en-US"/>
        </a:p>
      </dgm:t>
    </dgm:pt>
    <dgm:pt modelId="{3665F785-8BF7-48BC-8A07-450B14109988}" type="sibTrans" cxnId="{66B1C29A-A498-4ACF-9860-C3D9F2431AAB}">
      <dgm:prSet/>
      <dgm:spPr/>
      <dgm:t>
        <a:bodyPr/>
        <a:lstStyle/>
        <a:p>
          <a:endParaRPr lang="en-US"/>
        </a:p>
      </dgm:t>
    </dgm:pt>
    <dgm:pt modelId="{15F22275-CEA3-49C1-B387-5E51ED7FCCAC}">
      <dgm:prSet phldrT="[Text]"/>
      <dgm:spPr>
        <a:blipFill rotWithShape="0">
          <a:blip xmlns:r="http://schemas.openxmlformats.org/officeDocument/2006/relationships" r:embed="rId2"/>
          <a:srcRect/>
          <a:stretch>
            <a:fillRect l="-25000" r="-25000"/>
          </a:stretch>
        </a:blipFill>
      </dgm:spPr>
      <dgm:t>
        <a:bodyPr/>
        <a:lstStyle/>
        <a:p>
          <a:endParaRPr lang="en-US" dirty="0"/>
        </a:p>
      </dgm:t>
    </dgm:pt>
    <dgm:pt modelId="{76E1589A-AB92-4176-AA18-8ACAC7A277D9}" type="parTrans" cxnId="{565E9628-1363-40D3-98BC-26B84137D725}">
      <dgm:prSet/>
      <dgm:spPr/>
      <dgm:t>
        <a:bodyPr/>
        <a:lstStyle/>
        <a:p>
          <a:endParaRPr lang="en-US"/>
        </a:p>
      </dgm:t>
    </dgm:pt>
    <dgm:pt modelId="{B70D76E8-D624-4D08-B7C6-EA5AE4DE2743}" type="sibTrans" cxnId="{565E9628-1363-40D3-98BC-26B84137D725}">
      <dgm:prSet/>
      <dgm:spPr/>
      <dgm:t>
        <a:bodyPr/>
        <a:lstStyle/>
        <a:p>
          <a:endParaRPr lang="en-US"/>
        </a:p>
      </dgm:t>
    </dgm:pt>
    <dgm:pt modelId="{7F5123EE-AC2D-4EBC-A071-46ADD1C91C03}">
      <dgm:prSet phldrT="[Text]"/>
      <dgm:spPr>
        <a:blipFill rotWithShape="0">
          <a:blip xmlns:r="http://schemas.openxmlformats.org/officeDocument/2006/relationships" r:embed="rId3"/>
          <a:srcRect/>
          <a:stretch>
            <a:fillRect l="-25000" r="-25000"/>
          </a:stretch>
        </a:blipFill>
      </dgm:spPr>
      <dgm:t>
        <a:bodyPr/>
        <a:lstStyle/>
        <a:p>
          <a:endParaRPr lang="en-US" dirty="0"/>
        </a:p>
      </dgm:t>
    </dgm:pt>
    <dgm:pt modelId="{89763D5A-85AE-4E5C-90BC-8994B0420978}" type="parTrans" cxnId="{B5529592-1AA2-48EE-A232-A346E0CB0E32}">
      <dgm:prSet/>
      <dgm:spPr/>
      <dgm:t>
        <a:bodyPr/>
        <a:lstStyle/>
        <a:p>
          <a:endParaRPr lang="en-US"/>
        </a:p>
      </dgm:t>
    </dgm:pt>
    <dgm:pt modelId="{D117C250-88C2-4DDA-8422-C57E4D2804ED}" type="sibTrans" cxnId="{B5529592-1AA2-48EE-A232-A346E0CB0E32}">
      <dgm:prSet/>
      <dgm:spPr/>
      <dgm:t>
        <a:bodyPr/>
        <a:lstStyle/>
        <a:p>
          <a:endParaRPr lang="en-US"/>
        </a:p>
      </dgm:t>
    </dgm:pt>
    <dgm:pt modelId="{ECFA8C53-2BC5-461D-B464-C700EBE697D3}">
      <dgm:prSet phldrT="[Text]"/>
      <dgm:spPr>
        <a:blipFill rotWithShape="0">
          <a:blip xmlns:r="http://schemas.openxmlformats.org/officeDocument/2006/relationships" r:embed="rId4"/>
          <a:srcRect/>
          <a:stretch>
            <a:fillRect t="-14000" b="-14000"/>
          </a:stretch>
        </a:blipFill>
      </dgm:spPr>
      <dgm:t>
        <a:bodyPr/>
        <a:lstStyle/>
        <a:p>
          <a:endParaRPr lang="en-US" dirty="0"/>
        </a:p>
      </dgm:t>
    </dgm:pt>
    <dgm:pt modelId="{27EDB375-D5B4-4325-8095-0699AB29F3B2}" type="parTrans" cxnId="{E7A09919-9722-4D58-AE7F-3D2634A79FAB}">
      <dgm:prSet/>
      <dgm:spPr/>
      <dgm:t>
        <a:bodyPr/>
        <a:lstStyle/>
        <a:p>
          <a:endParaRPr lang="en-US"/>
        </a:p>
      </dgm:t>
    </dgm:pt>
    <dgm:pt modelId="{FF2F9F92-51DD-4588-8AF5-1C0BA6AAC321}" type="sibTrans" cxnId="{E7A09919-9722-4D58-AE7F-3D2634A79FAB}">
      <dgm:prSet/>
      <dgm:spPr/>
      <dgm:t>
        <a:bodyPr/>
        <a:lstStyle/>
        <a:p>
          <a:endParaRPr lang="en-US"/>
        </a:p>
      </dgm:t>
    </dgm:pt>
    <dgm:pt modelId="{FA0C0EEC-68C3-4940-8A86-044AC87AF451}">
      <dgm:prSet phldrT="[Text]"/>
      <dgm:spPr>
        <a:blipFill rotWithShape="0">
          <a:blip xmlns:r="http://schemas.openxmlformats.org/officeDocument/2006/relationships" r:embed="rId5"/>
          <a:srcRect/>
          <a:stretch>
            <a:fillRect l="-25000" r="-25000"/>
          </a:stretch>
        </a:blipFill>
      </dgm:spPr>
      <dgm:t>
        <a:bodyPr/>
        <a:lstStyle/>
        <a:p>
          <a:endParaRPr lang="en-US" dirty="0"/>
        </a:p>
      </dgm:t>
    </dgm:pt>
    <dgm:pt modelId="{9BE5D81C-6D96-43AA-BC7E-C019B9C51F02}" type="parTrans" cxnId="{FB8EA8D3-1CFF-4A87-8F11-37D9DBDB81D2}">
      <dgm:prSet/>
      <dgm:spPr/>
      <dgm:t>
        <a:bodyPr/>
        <a:lstStyle/>
        <a:p>
          <a:endParaRPr lang="en-US"/>
        </a:p>
      </dgm:t>
    </dgm:pt>
    <dgm:pt modelId="{5A82F7C7-C3D7-4718-BBAA-C13CBEF5C6E9}" type="sibTrans" cxnId="{FB8EA8D3-1CFF-4A87-8F11-37D9DBDB81D2}">
      <dgm:prSet/>
      <dgm:spPr/>
      <dgm:t>
        <a:bodyPr/>
        <a:lstStyle/>
        <a:p>
          <a:endParaRPr lang="en-US"/>
        </a:p>
      </dgm:t>
    </dgm:pt>
    <dgm:pt modelId="{3208D27E-4DA4-4431-9B37-99E274E65064}">
      <dgm:prSet phldrT="[Text]"/>
      <dgm:spPr>
        <a:blipFill rotWithShape="0">
          <a:blip xmlns:r="http://schemas.openxmlformats.org/officeDocument/2006/relationships" r:embed="rId6"/>
          <a:srcRect/>
          <a:stretch>
            <a:fillRect/>
          </a:stretch>
        </a:blipFill>
      </dgm:spPr>
      <dgm:t>
        <a:bodyPr/>
        <a:lstStyle/>
        <a:p>
          <a:endParaRPr lang="en-US" dirty="0"/>
        </a:p>
      </dgm:t>
    </dgm:pt>
    <dgm:pt modelId="{0A8D0D9B-93B0-4B20-8952-253E7D019B29}" type="parTrans" cxnId="{893E9C6C-BFCE-44FC-BF80-C055CAA2FB76}">
      <dgm:prSet/>
      <dgm:spPr/>
      <dgm:t>
        <a:bodyPr/>
        <a:lstStyle/>
        <a:p>
          <a:endParaRPr lang="en-US"/>
        </a:p>
      </dgm:t>
    </dgm:pt>
    <dgm:pt modelId="{56F33E75-00C8-4657-A016-4BC636239CEF}" type="sibTrans" cxnId="{893E9C6C-BFCE-44FC-BF80-C055CAA2FB76}">
      <dgm:prSet/>
      <dgm:spPr/>
      <dgm:t>
        <a:bodyPr/>
        <a:lstStyle/>
        <a:p>
          <a:endParaRPr lang="en-US"/>
        </a:p>
      </dgm:t>
    </dgm:pt>
    <dgm:pt modelId="{E7C5AFF6-E498-40F9-A754-5C9E1C20E547}">
      <dgm:prSet phldrT="[Text]"/>
      <dgm:spPr>
        <a:blipFill rotWithShape="0">
          <a:blip xmlns:r="http://schemas.openxmlformats.org/officeDocument/2006/relationships" r:embed="rId7"/>
          <a:srcRect/>
          <a:stretch>
            <a:fillRect l="-25000" r="-25000"/>
          </a:stretch>
        </a:blipFill>
      </dgm:spPr>
      <dgm:t>
        <a:bodyPr/>
        <a:lstStyle/>
        <a:p>
          <a:endParaRPr lang="en-US" dirty="0"/>
        </a:p>
      </dgm:t>
    </dgm:pt>
    <dgm:pt modelId="{B4614C0D-D050-42D5-9680-26911BF8174D}" type="parTrans" cxnId="{5AE0BE2D-166D-4354-92A2-4092FBE69DA6}">
      <dgm:prSet/>
      <dgm:spPr/>
      <dgm:t>
        <a:bodyPr/>
        <a:lstStyle/>
        <a:p>
          <a:endParaRPr lang="en-US"/>
        </a:p>
      </dgm:t>
    </dgm:pt>
    <dgm:pt modelId="{83E812F7-69C0-4AE8-AD32-87E829038EA9}" type="sibTrans" cxnId="{5AE0BE2D-166D-4354-92A2-4092FBE69DA6}">
      <dgm:prSet/>
      <dgm:spPr/>
      <dgm:t>
        <a:bodyPr/>
        <a:lstStyle/>
        <a:p>
          <a:endParaRPr lang="en-US"/>
        </a:p>
      </dgm:t>
    </dgm:pt>
    <dgm:pt modelId="{8AC0553D-2D3F-4527-9EF6-ED26B85F873B}">
      <dgm:prSet phldrT="[Text]"/>
      <dgm:spPr>
        <a:blipFill rotWithShape="0">
          <a:blip xmlns:r="http://schemas.openxmlformats.org/officeDocument/2006/relationships" r:embed="rId8"/>
          <a:srcRect/>
          <a:stretch>
            <a:fillRect l="-24000" r="-24000"/>
          </a:stretch>
        </a:blipFill>
      </dgm:spPr>
      <dgm:t>
        <a:bodyPr/>
        <a:lstStyle/>
        <a:p>
          <a:endParaRPr lang="en-US" dirty="0"/>
        </a:p>
      </dgm:t>
    </dgm:pt>
    <dgm:pt modelId="{C994933D-5B1B-4A66-A99E-82699DBACC77}" type="parTrans" cxnId="{8B727C03-48C0-46AE-88DE-C32DEC09220C}">
      <dgm:prSet/>
      <dgm:spPr/>
      <dgm:t>
        <a:bodyPr/>
        <a:lstStyle/>
        <a:p>
          <a:endParaRPr lang="en-US"/>
        </a:p>
      </dgm:t>
    </dgm:pt>
    <dgm:pt modelId="{8972F974-FD75-4045-BC07-E42F33979684}" type="sibTrans" cxnId="{8B727C03-48C0-46AE-88DE-C32DEC09220C}">
      <dgm:prSet/>
      <dgm:spPr/>
      <dgm:t>
        <a:bodyPr/>
        <a:lstStyle/>
        <a:p>
          <a:endParaRPr lang="en-US"/>
        </a:p>
      </dgm:t>
    </dgm:pt>
    <dgm:pt modelId="{CC7D6063-D739-432B-9F18-F121BEC505AE}">
      <dgm:prSet phldrT="[Text]"/>
      <dgm:spPr>
        <a:blipFill rotWithShape="0">
          <a:blip xmlns:r="http://schemas.openxmlformats.org/officeDocument/2006/relationships" r:embed="rId9"/>
          <a:srcRect/>
          <a:stretch>
            <a:fillRect l="-37000" r="-37000"/>
          </a:stretch>
        </a:blipFill>
      </dgm:spPr>
      <dgm:t>
        <a:bodyPr/>
        <a:lstStyle/>
        <a:p>
          <a:endParaRPr lang="en-US" dirty="0"/>
        </a:p>
      </dgm:t>
    </dgm:pt>
    <dgm:pt modelId="{AC124D31-D036-4772-B8BC-B7C82A739E61}" type="parTrans" cxnId="{ECE528F1-E2DF-4533-A0AA-A8EC1CCA341F}">
      <dgm:prSet/>
      <dgm:spPr/>
      <dgm:t>
        <a:bodyPr/>
        <a:lstStyle/>
        <a:p>
          <a:endParaRPr lang="en-US"/>
        </a:p>
      </dgm:t>
    </dgm:pt>
    <dgm:pt modelId="{09C12A61-B589-458F-A367-BDBA98EDBDBB}" type="sibTrans" cxnId="{ECE528F1-E2DF-4533-A0AA-A8EC1CCA341F}">
      <dgm:prSet/>
      <dgm:spPr/>
      <dgm:t>
        <a:bodyPr/>
        <a:lstStyle/>
        <a:p>
          <a:endParaRPr lang="en-US"/>
        </a:p>
      </dgm:t>
    </dgm:pt>
    <dgm:pt modelId="{06E1CA0F-286D-43CE-A9FB-B2649B190843}">
      <dgm:prSet phldrT="[Text]"/>
      <dgm:spPr>
        <a:blipFill rotWithShape="0">
          <a:blip xmlns:r="http://schemas.openxmlformats.org/officeDocument/2006/relationships" r:embed="rId10"/>
          <a:srcRect/>
          <a:stretch>
            <a:fillRect l="-39000" r="-39000"/>
          </a:stretch>
        </a:blipFill>
      </dgm:spPr>
      <dgm:t>
        <a:bodyPr/>
        <a:lstStyle/>
        <a:p>
          <a:endParaRPr lang="en-US" dirty="0"/>
        </a:p>
      </dgm:t>
    </dgm:pt>
    <dgm:pt modelId="{0E99AC9F-9AF4-4BCB-824B-FCCC2D61D2CF}" type="parTrans" cxnId="{C589DD68-5FCD-4E98-8BD9-373A20517ECD}">
      <dgm:prSet/>
      <dgm:spPr/>
      <dgm:t>
        <a:bodyPr/>
        <a:lstStyle/>
        <a:p>
          <a:endParaRPr lang="en-US"/>
        </a:p>
      </dgm:t>
    </dgm:pt>
    <dgm:pt modelId="{E6AAF040-F666-4343-9835-57B53397ED67}" type="sibTrans" cxnId="{C589DD68-5FCD-4E98-8BD9-373A20517ECD}">
      <dgm:prSet/>
      <dgm:spPr/>
      <dgm:t>
        <a:bodyPr/>
        <a:lstStyle/>
        <a:p>
          <a:endParaRPr lang="en-US"/>
        </a:p>
      </dgm:t>
    </dgm:pt>
    <dgm:pt modelId="{A567AD1F-5C2F-4471-8900-C0F02CDCC283}">
      <dgm:prSet phldrT="[Text]"/>
      <dgm:spPr>
        <a:blipFill rotWithShape="0">
          <a:blip xmlns:r="http://schemas.openxmlformats.org/officeDocument/2006/relationships" r:embed="rId11"/>
          <a:srcRect/>
          <a:stretch>
            <a:fillRect l="-15000" r="-15000"/>
          </a:stretch>
        </a:blipFill>
      </dgm:spPr>
      <dgm:t>
        <a:bodyPr/>
        <a:lstStyle/>
        <a:p>
          <a:endParaRPr lang="en-US" dirty="0"/>
        </a:p>
      </dgm:t>
    </dgm:pt>
    <dgm:pt modelId="{C8A8C522-5E52-4A0E-8C74-95EE69D20E22}" type="parTrans" cxnId="{E70EEE3B-0E16-4638-AE41-AF1B04DA3BE1}">
      <dgm:prSet/>
      <dgm:spPr/>
      <dgm:t>
        <a:bodyPr/>
        <a:lstStyle/>
        <a:p>
          <a:endParaRPr lang="en-US"/>
        </a:p>
      </dgm:t>
    </dgm:pt>
    <dgm:pt modelId="{2A81568C-A42C-4CFC-9340-8A910ADD369B}" type="sibTrans" cxnId="{E70EEE3B-0E16-4638-AE41-AF1B04DA3BE1}">
      <dgm:prSet/>
      <dgm:spPr/>
      <dgm:t>
        <a:bodyPr/>
        <a:lstStyle/>
        <a:p>
          <a:endParaRPr lang="en-US"/>
        </a:p>
      </dgm:t>
    </dgm:pt>
    <dgm:pt modelId="{82BB9801-07D2-4DEB-9919-0E19A76885B9}" type="pres">
      <dgm:prSet presAssocID="{F89BA58E-C6EA-44F1-A308-02C2EE4843B3}" presName="cycle" presStyleCnt="0">
        <dgm:presLayoutVars>
          <dgm:chMax val="1"/>
          <dgm:dir/>
          <dgm:animLvl val="ctr"/>
          <dgm:resizeHandles val="exact"/>
        </dgm:presLayoutVars>
      </dgm:prSet>
      <dgm:spPr/>
    </dgm:pt>
    <dgm:pt modelId="{D6641208-67A6-483C-9614-6562588AC76E}" type="pres">
      <dgm:prSet presAssocID="{BE7674F3-09E5-4979-A6BC-19B3442449C7}" presName="centerShape" presStyleLbl="node0" presStyleIdx="0" presStyleCnt="1"/>
      <dgm:spPr/>
    </dgm:pt>
    <dgm:pt modelId="{861AC244-FEAE-4CF0-9273-6AB3EB76BD6A}" type="pres">
      <dgm:prSet presAssocID="{3FAD3A5C-4F21-4D95-AB78-E065B1AC5AE6}" presName="parTrans" presStyleLbl="bgSibTrans2D1" presStyleIdx="0" presStyleCnt="11"/>
      <dgm:spPr/>
    </dgm:pt>
    <dgm:pt modelId="{AEBD965C-413D-4DA2-A834-CD2584FC2AFC}" type="pres">
      <dgm:prSet presAssocID="{572C2427-1593-4079-9387-4519A275A6C0}" presName="node" presStyleLbl="node1" presStyleIdx="0" presStyleCnt="11" custRadScaleRad="99550" custRadScaleInc="303">
        <dgm:presLayoutVars>
          <dgm:bulletEnabled val="1"/>
        </dgm:presLayoutVars>
      </dgm:prSet>
      <dgm:spPr/>
    </dgm:pt>
    <dgm:pt modelId="{98E6ACE6-C005-42DF-9A63-0C45EC921B2D}" type="pres">
      <dgm:prSet presAssocID="{0E99AC9F-9AF4-4BCB-824B-FCCC2D61D2CF}" presName="parTrans" presStyleLbl="bgSibTrans2D1" presStyleIdx="1" presStyleCnt="11"/>
      <dgm:spPr/>
    </dgm:pt>
    <dgm:pt modelId="{C28BC0F2-CE07-40B6-A43B-238565DEE330}" type="pres">
      <dgm:prSet presAssocID="{06E1CA0F-286D-43CE-A9FB-B2649B190843}" presName="node" presStyleLbl="node1" presStyleIdx="1" presStyleCnt="11" custRadScaleRad="99550" custRadScaleInc="303">
        <dgm:presLayoutVars>
          <dgm:bulletEnabled val="1"/>
        </dgm:presLayoutVars>
      </dgm:prSet>
      <dgm:spPr/>
    </dgm:pt>
    <dgm:pt modelId="{A91F9069-41FC-4E10-BF00-A5559A7E5661}" type="pres">
      <dgm:prSet presAssocID="{C8A8C522-5E52-4A0E-8C74-95EE69D20E22}" presName="parTrans" presStyleLbl="bgSibTrans2D1" presStyleIdx="2" presStyleCnt="11"/>
      <dgm:spPr/>
    </dgm:pt>
    <dgm:pt modelId="{F8A6B089-0F4F-4ADC-B94D-CBFF6116A148}" type="pres">
      <dgm:prSet presAssocID="{A567AD1F-5C2F-4471-8900-C0F02CDCC283}" presName="node" presStyleLbl="node1" presStyleIdx="2" presStyleCnt="11" custRadScaleRad="99550" custRadScaleInc="303">
        <dgm:presLayoutVars>
          <dgm:bulletEnabled val="1"/>
        </dgm:presLayoutVars>
      </dgm:prSet>
      <dgm:spPr/>
    </dgm:pt>
    <dgm:pt modelId="{16A0B605-E290-4CBB-B083-0077877AE51B}" type="pres">
      <dgm:prSet presAssocID="{27EDB375-D5B4-4325-8095-0699AB29F3B2}" presName="parTrans" presStyleLbl="bgSibTrans2D1" presStyleIdx="3" presStyleCnt="11"/>
      <dgm:spPr/>
    </dgm:pt>
    <dgm:pt modelId="{793EA618-7948-45BE-A248-E06B1EC3556A}" type="pres">
      <dgm:prSet presAssocID="{ECFA8C53-2BC5-461D-B464-C700EBE697D3}" presName="node" presStyleLbl="node1" presStyleIdx="3" presStyleCnt="11" custRadScaleRad="99550" custRadScaleInc="303">
        <dgm:presLayoutVars>
          <dgm:bulletEnabled val="1"/>
        </dgm:presLayoutVars>
      </dgm:prSet>
      <dgm:spPr/>
    </dgm:pt>
    <dgm:pt modelId="{31DA988A-DF6E-4FB8-BCAA-3F49B0C38190}" type="pres">
      <dgm:prSet presAssocID="{9BE5D81C-6D96-43AA-BC7E-C019B9C51F02}" presName="parTrans" presStyleLbl="bgSibTrans2D1" presStyleIdx="4" presStyleCnt="11"/>
      <dgm:spPr/>
    </dgm:pt>
    <dgm:pt modelId="{234ABC3B-B8A1-4650-B230-A1EFCD0ADE62}" type="pres">
      <dgm:prSet presAssocID="{FA0C0EEC-68C3-4940-8A86-044AC87AF451}" presName="node" presStyleLbl="node1" presStyleIdx="4" presStyleCnt="11" custRadScaleRad="99550" custRadScaleInc="303">
        <dgm:presLayoutVars>
          <dgm:bulletEnabled val="1"/>
        </dgm:presLayoutVars>
      </dgm:prSet>
      <dgm:spPr/>
    </dgm:pt>
    <dgm:pt modelId="{9DA2A500-B5CC-4570-8BB0-E5A0ADF02A55}" type="pres">
      <dgm:prSet presAssocID="{0A8D0D9B-93B0-4B20-8952-253E7D019B29}" presName="parTrans" presStyleLbl="bgSibTrans2D1" presStyleIdx="5" presStyleCnt="11"/>
      <dgm:spPr/>
    </dgm:pt>
    <dgm:pt modelId="{6EF25CAC-D07B-4793-9B14-A5E554E3C42A}" type="pres">
      <dgm:prSet presAssocID="{3208D27E-4DA4-4431-9B37-99E274E65064}" presName="node" presStyleLbl="node1" presStyleIdx="5" presStyleCnt="11" custRadScaleRad="99550" custRadScaleInc="303">
        <dgm:presLayoutVars>
          <dgm:bulletEnabled val="1"/>
        </dgm:presLayoutVars>
      </dgm:prSet>
      <dgm:spPr/>
    </dgm:pt>
    <dgm:pt modelId="{599849AB-582D-49B3-A2F2-2025650276CF}" type="pres">
      <dgm:prSet presAssocID="{B4614C0D-D050-42D5-9680-26911BF8174D}" presName="parTrans" presStyleLbl="bgSibTrans2D1" presStyleIdx="6" presStyleCnt="11"/>
      <dgm:spPr/>
    </dgm:pt>
    <dgm:pt modelId="{D8EEA721-772D-4BEE-8DE6-78266EF3719D}" type="pres">
      <dgm:prSet presAssocID="{E7C5AFF6-E498-40F9-A754-5C9E1C20E547}" presName="node" presStyleLbl="node1" presStyleIdx="6" presStyleCnt="11" custRadScaleRad="99550" custRadScaleInc="303">
        <dgm:presLayoutVars>
          <dgm:bulletEnabled val="1"/>
        </dgm:presLayoutVars>
      </dgm:prSet>
      <dgm:spPr/>
    </dgm:pt>
    <dgm:pt modelId="{79C0445E-9291-4080-9F3A-248EE18577EA}" type="pres">
      <dgm:prSet presAssocID="{C994933D-5B1B-4A66-A99E-82699DBACC77}" presName="parTrans" presStyleLbl="bgSibTrans2D1" presStyleIdx="7" presStyleCnt="11"/>
      <dgm:spPr/>
    </dgm:pt>
    <dgm:pt modelId="{B7FDAAFD-BC26-4C16-BDB0-DAD9AE85DA7F}" type="pres">
      <dgm:prSet presAssocID="{8AC0553D-2D3F-4527-9EF6-ED26B85F873B}" presName="node" presStyleLbl="node1" presStyleIdx="7" presStyleCnt="11" custRadScaleRad="99550" custRadScaleInc="303">
        <dgm:presLayoutVars>
          <dgm:bulletEnabled val="1"/>
        </dgm:presLayoutVars>
      </dgm:prSet>
      <dgm:spPr/>
    </dgm:pt>
    <dgm:pt modelId="{5A775FA2-C2DE-47BA-9E3F-72C6CCF3DF45}" type="pres">
      <dgm:prSet presAssocID="{AC124D31-D036-4772-B8BC-B7C82A739E61}" presName="parTrans" presStyleLbl="bgSibTrans2D1" presStyleIdx="8" presStyleCnt="11"/>
      <dgm:spPr/>
    </dgm:pt>
    <dgm:pt modelId="{E6F2DC3E-07CE-4CD4-81F2-60E2D2FBFC6F}" type="pres">
      <dgm:prSet presAssocID="{CC7D6063-D739-432B-9F18-F121BEC505AE}" presName="node" presStyleLbl="node1" presStyleIdx="8" presStyleCnt="11" custRadScaleRad="99550" custRadScaleInc="303">
        <dgm:presLayoutVars>
          <dgm:bulletEnabled val="1"/>
        </dgm:presLayoutVars>
      </dgm:prSet>
      <dgm:spPr/>
    </dgm:pt>
    <dgm:pt modelId="{2D42CCFD-BB29-4AC2-9D9C-2C109CDE7CBE}" type="pres">
      <dgm:prSet presAssocID="{76E1589A-AB92-4176-AA18-8ACAC7A277D9}" presName="parTrans" presStyleLbl="bgSibTrans2D1" presStyleIdx="9" presStyleCnt="11"/>
      <dgm:spPr/>
    </dgm:pt>
    <dgm:pt modelId="{541DEC89-9950-4E01-999F-1891E235F9B6}" type="pres">
      <dgm:prSet presAssocID="{15F22275-CEA3-49C1-B387-5E51ED7FCCAC}" presName="node" presStyleLbl="node1" presStyleIdx="9" presStyleCnt="11">
        <dgm:presLayoutVars>
          <dgm:bulletEnabled val="1"/>
        </dgm:presLayoutVars>
      </dgm:prSet>
      <dgm:spPr/>
    </dgm:pt>
    <dgm:pt modelId="{D107B87D-7ED6-4DB6-ADA4-57BB6CF9C34C}" type="pres">
      <dgm:prSet presAssocID="{89763D5A-85AE-4E5C-90BC-8994B0420978}" presName="parTrans" presStyleLbl="bgSibTrans2D1" presStyleIdx="10" presStyleCnt="11"/>
      <dgm:spPr/>
    </dgm:pt>
    <dgm:pt modelId="{CD766E84-7F9F-4529-9FCC-88A3C131A5FB}" type="pres">
      <dgm:prSet presAssocID="{7F5123EE-AC2D-4EBC-A071-46ADD1C91C03}" presName="node" presStyleLbl="node1" presStyleIdx="10" presStyleCnt="11">
        <dgm:presLayoutVars>
          <dgm:bulletEnabled val="1"/>
        </dgm:presLayoutVars>
      </dgm:prSet>
      <dgm:spPr/>
    </dgm:pt>
  </dgm:ptLst>
  <dgm:cxnLst>
    <dgm:cxn modelId="{8B727C03-48C0-46AE-88DE-C32DEC09220C}" srcId="{BE7674F3-09E5-4979-A6BC-19B3442449C7}" destId="{8AC0553D-2D3F-4527-9EF6-ED26B85F873B}" srcOrd="7" destOrd="0" parTransId="{C994933D-5B1B-4A66-A99E-82699DBACC77}" sibTransId="{8972F974-FD75-4045-BC07-E42F33979684}"/>
    <dgm:cxn modelId="{2431B009-6DEB-4BAE-A466-5A59BCA79B01}" type="presOf" srcId="{3FAD3A5C-4F21-4D95-AB78-E065B1AC5AE6}" destId="{861AC244-FEAE-4CF0-9273-6AB3EB76BD6A}" srcOrd="0" destOrd="0" presId="urn:microsoft.com/office/officeart/2005/8/layout/radial4"/>
    <dgm:cxn modelId="{5FAA1E0E-0A47-4701-B32F-051A62C06E36}" type="presOf" srcId="{A567AD1F-5C2F-4471-8900-C0F02CDCC283}" destId="{F8A6B089-0F4F-4ADC-B94D-CBFF6116A148}" srcOrd="0" destOrd="0" presId="urn:microsoft.com/office/officeart/2005/8/layout/radial4"/>
    <dgm:cxn modelId="{E7A09919-9722-4D58-AE7F-3D2634A79FAB}" srcId="{BE7674F3-09E5-4979-A6BC-19B3442449C7}" destId="{ECFA8C53-2BC5-461D-B464-C700EBE697D3}" srcOrd="3" destOrd="0" parTransId="{27EDB375-D5B4-4325-8095-0699AB29F3B2}" sibTransId="{FF2F9F92-51DD-4588-8AF5-1C0BA6AAC321}"/>
    <dgm:cxn modelId="{E3691D26-0C5A-4A33-B58E-CD179289C86F}" type="presOf" srcId="{0E99AC9F-9AF4-4BCB-824B-FCCC2D61D2CF}" destId="{98E6ACE6-C005-42DF-9A63-0C45EC921B2D}" srcOrd="0" destOrd="0" presId="urn:microsoft.com/office/officeart/2005/8/layout/radial4"/>
    <dgm:cxn modelId="{2B36AB26-80CD-4D25-82BA-509AFB311BA8}" type="presOf" srcId="{C8A8C522-5E52-4A0E-8C74-95EE69D20E22}" destId="{A91F9069-41FC-4E10-BF00-A5559A7E5661}" srcOrd="0" destOrd="0" presId="urn:microsoft.com/office/officeart/2005/8/layout/radial4"/>
    <dgm:cxn modelId="{565E9628-1363-40D3-98BC-26B84137D725}" srcId="{BE7674F3-09E5-4979-A6BC-19B3442449C7}" destId="{15F22275-CEA3-49C1-B387-5E51ED7FCCAC}" srcOrd="9" destOrd="0" parTransId="{76E1589A-AB92-4176-AA18-8ACAC7A277D9}" sibTransId="{B70D76E8-D624-4D08-B7C6-EA5AE4DE2743}"/>
    <dgm:cxn modelId="{5AE0BE2D-166D-4354-92A2-4092FBE69DA6}" srcId="{BE7674F3-09E5-4979-A6BC-19B3442449C7}" destId="{E7C5AFF6-E498-40F9-A754-5C9E1C20E547}" srcOrd="6" destOrd="0" parTransId="{B4614C0D-D050-42D5-9680-26911BF8174D}" sibTransId="{83E812F7-69C0-4AE8-AD32-87E829038EA9}"/>
    <dgm:cxn modelId="{EA1F0530-A1D4-49C1-BDFE-AD3FBFD6BD61}" type="presOf" srcId="{15F22275-CEA3-49C1-B387-5E51ED7FCCAC}" destId="{541DEC89-9950-4E01-999F-1891E235F9B6}" srcOrd="0" destOrd="0" presId="urn:microsoft.com/office/officeart/2005/8/layout/radial4"/>
    <dgm:cxn modelId="{6E70543B-72FC-4045-AF1F-69F3F44B60B2}" type="presOf" srcId="{E7C5AFF6-E498-40F9-A754-5C9E1C20E547}" destId="{D8EEA721-772D-4BEE-8DE6-78266EF3719D}" srcOrd="0" destOrd="0" presId="urn:microsoft.com/office/officeart/2005/8/layout/radial4"/>
    <dgm:cxn modelId="{E70EEE3B-0E16-4638-AE41-AF1B04DA3BE1}" srcId="{BE7674F3-09E5-4979-A6BC-19B3442449C7}" destId="{A567AD1F-5C2F-4471-8900-C0F02CDCC283}" srcOrd="2" destOrd="0" parTransId="{C8A8C522-5E52-4A0E-8C74-95EE69D20E22}" sibTransId="{2A81568C-A42C-4CFC-9340-8A910ADD369B}"/>
    <dgm:cxn modelId="{52B5CB5B-D0EE-49B5-87B3-FD60AFAA0949}" type="presOf" srcId="{BE7674F3-09E5-4979-A6BC-19B3442449C7}" destId="{D6641208-67A6-483C-9614-6562588AC76E}" srcOrd="0" destOrd="0" presId="urn:microsoft.com/office/officeart/2005/8/layout/radial4"/>
    <dgm:cxn modelId="{269FE65C-DE4E-4E32-A2CC-FECCD5E9D1E8}" type="presOf" srcId="{B4614C0D-D050-42D5-9680-26911BF8174D}" destId="{599849AB-582D-49B3-A2F2-2025650276CF}" srcOrd="0" destOrd="0" presId="urn:microsoft.com/office/officeart/2005/8/layout/radial4"/>
    <dgm:cxn modelId="{8B4EC25D-25F5-48EA-B497-C1088DA1F163}" type="presOf" srcId="{AC124D31-D036-4772-B8BC-B7C82A739E61}" destId="{5A775FA2-C2DE-47BA-9E3F-72C6CCF3DF45}" srcOrd="0" destOrd="0" presId="urn:microsoft.com/office/officeart/2005/8/layout/radial4"/>
    <dgm:cxn modelId="{4A798962-82D9-4A97-8B5B-43FD77EE23A8}" type="presOf" srcId="{7F5123EE-AC2D-4EBC-A071-46ADD1C91C03}" destId="{CD766E84-7F9F-4529-9FCC-88A3C131A5FB}" srcOrd="0" destOrd="0" presId="urn:microsoft.com/office/officeart/2005/8/layout/radial4"/>
    <dgm:cxn modelId="{7C6B0F43-59A9-4261-B836-2722265C74BF}" type="presOf" srcId="{76E1589A-AB92-4176-AA18-8ACAC7A277D9}" destId="{2D42CCFD-BB29-4AC2-9D9C-2C109CDE7CBE}" srcOrd="0" destOrd="0" presId="urn:microsoft.com/office/officeart/2005/8/layout/radial4"/>
    <dgm:cxn modelId="{1B536345-13C5-4EC1-83D0-D4DC4405B18D}" srcId="{F89BA58E-C6EA-44F1-A308-02C2EE4843B3}" destId="{BE7674F3-09E5-4979-A6BC-19B3442449C7}" srcOrd="0" destOrd="0" parTransId="{2EDDEB0E-C659-41E4-AC0B-54143911C566}" sibTransId="{5F6EF5D0-A73C-4617-A71C-E9BF37010976}"/>
    <dgm:cxn modelId="{C589DD68-5FCD-4E98-8BD9-373A20517ECD}" srcId="{BE7674F3-09E5-4979-A6BC-19B3442449C7}" destId="{06E1CA0F-286D-43CE-A9FB-B2649B190843}" srcOrd="1" destOrd="0" parTransId="{0E99AC9F-9AF4-4BCB-824B-FCCC2D61D2CF}" sibTransId="{E6AAF040-F666-4343-9835-57B53397ED67}"/>
    <dgm:cxn modelId="{893E9C6C-BFCE-44FC-BF80-C055CAA2FB76}" srcId="{BE7674F3-09E5-4979-A6BC-19B3442449C7}" destId="{3208D27E-4DA4-4431-9B37-99E274E65064}" srcOrd="5" destOrd="0" parTransId="{0A8D0D9B-93B0-4B20-8952-253E7D019B29}" sibTransId="{56F33E75-00C8-4657-A016-4BC636239CEF}"/>
    <dgm:cxn modelId="{4F45C581-D729-4A43-9AD1-7F1E9AE00E66}" type="presOf" srcId="{C994933D-5B1B-4A66-A99E-82699DBACC77}" destId="{79C0445E-9291-4080-9F3A-248EE18577EA}" srcOrd="0" destOrd="0" presId="urn:microsoft.com/office/officeart/2005/8/layout/radial4"/>
    <dgm:cxn modelId="{B5529592-1AA2-48EE-A232-A346E0CB0E32}" srcId="{BE7674F3-09E5-4979-A6BC-19B3442449C7}" destId="{7F5123EE-AC2D-4EBC-A071-46ADD1C91C03}" srcOrd="10" destOrd="0" parTransId="{89763D5A-85AE-4E5C-90BC-8994B0420978}" sibTransId="{D117C250-88C2-4DDA-8422-C57E4D2804ED}"/>
    <dgm:cxn modelId="{BC88F396-51D4-4D50-865B-E25E60E8C7A9}" type="presOf" srcId="{8AC0553D-2D3F-4527-9EF6-ED26B85F873B}" destId="{B7FDAAFD-BC26-4C16-BDB0-DAD9AE85DA7F}" srcOrd="0" destOrd="0" presId="urn:microsoft.com/office/officeart/2005/8/layout/radial4"/>
    <dgm:cxn modelId="{66B1C29A-A498-4ACF-9860-C3D9F2431AAB}" srcId="{BE7674F3-09E5-4979-A6BC-19B3442449C7}" destId="{572C2427-1593-4079-9387-4519A275A6C0}" srcOrd="0" destOrd="0" parTransId="{3FAD3A5C-4F21-4D95-AB78-E065B1AC5AE6}" sibTransId="{3665F785-8BF7-48BC-8A07-450B14109988}"/>
    <dgm:cxn modelId="{F92708AB-D7EE-4AA2-9806-9BE0DAD0E135}" type="presOf" srcId="{3208D27E-4DA4-4431-9B37-99E274E65064}" destId="{6EF25CAC-D07B-4793-9B14-A5E554E3C42A}" srcOrd="0" destOrd="0" presId="urn:microsoft.com/office/officeart/2005/8/layout/radial4"/>
    <dgm:cxn modelId="{D2B672AD-3B4D-4376-85B5-E4AEC3F7C624}" type="presOf" srcId="{572C2427-1593-4079-9387-4519A275A6C0}" destId="{AEBD965C-413D-4DA2-A834-CD2584FC2AFC}" srcOrd="0" destOrd="0" presId="urn:microsoft.com/office/officeart/2005/8/layout/radial4"/>
    <dgm:cxn modelId="{3F2EB5C2-3038-4C03-B929-2632636DC7ED}" type="presOf" srcId="{FA0C0EEC-68C3-4940-8A86-044AC87AF451}" destId="{234ABC3B-B8A1-4650-B230-A1EFCD0ADE62}" srcOrd="0" destOrd="0" presId="urn:microsoft.com/office/officeart/2005/8/layout/radial4"/>
    <dgm:cxn modelId="{613AE4C5-AB1D-41B4-B4F9-B1E5153EEC7C}" type="presOf" srcId="{F89BA58E-C6EA-44F1-A308-02C2EE4843B3}" destId="{82BB9801-07D2-4DEB-9919-0E19A76885B9}" srcOrd="0" destOrd="0" presId="urn:microsoft.com/office/officeart/2005/8/layout/radial4"/>
    <dgm:cxn modelId="{FB8EA8D3-1CFF-4A87-8F11-37D9DBDB81D2}" srcId="{BE7674F3-09E5-4979-A6BC-19B3442449C7}" destId="{FA0C0EEC-68C3-4940-8A86-044AC87AF451}" srcOrd="4" destOrd="0" parTransId="{9BE5D81C-6D96-43AA-BC7E-C019B9C51F02}" sibTransId="{5A82F7C7-C3D7-4718-BBAA-C13CBEF5C6E9}"/>
    <dgm:cxn modelId="{656BC2D6-A21C-429C-85E8-229A4677E666}" type="presOf" srcId="{CC7D6063-D739-432B-9F18-F121BEC505AE}" destId="{E6F2DC3E-07CE-4CD4-81F2-60E2D2FBFC6F}" srcOrd="0" destOrd="0" presId="urn:microsoft.com/office/officeart/2005/8/layout/radial4"/>
    <dgm:cxn modelId="{73C01ADF-6A0A-47D7-ADB7-E28C2E93C475}" type="presOf" srcId="{ECFA8C53-2BC5-461D-B464-C700EBE697D3}" destId="{793EA618-7948-45BE-A248-E06B1EC3556A}" srcOrd="0" destOrd="0" presId="urn:microsoft.com/office/officeart/2005/8/layout/radial4"/>
    <dgm:cxn modelId="{2DCEF6E2-B417-48F6-9BCC-C9E5AD114B00}" type="presOf" srcId="{06E1CA0F-286D-43CE-A9FB-B2649B190843}" destId="{C28BC0F2-CE07-40B6-A43B-238565DEE330}" srcOrd="0" destOrd="0" presId="urn:microsoft.com/office/officeart/2005/8/layout/radial4"/>
    <dgm:cxn modelId="{C772C9E5-0D28-4EC6-925D-94949D3E8177}" type="presOf" srcId="{27EDB375-D5B4-4325-8095-0699AB29F3B2}" destId="{16A0B605-E290-4CBB-B083-0077877AE51B}" srcOrd="0" destOrd="0" presId="urn:microsoft.com/office/officeart/2005/8/layout/radial4"/>
    <dgm:cxn modelId="{88CB3BE7-77F2-4437-9D59-BC7DA1883E70}" type="presOf" srcId="{0A8D0D9B-93B0-4B20-8952-253E7D019B29}" destId="{9DA2A500-B5CC-4570-8BB0-E5A0ADF02A55}" srcOrd="0" destOrd="0" presId="urn:microsoft.com/office/officeart/2005/8/layout/radial4"/>
    <dgm:cxn modelId="{E8E815E8-56F1-48AC-83FC-8BE54EFA366B}" type="presOf" srcId="{9BE5D81C-6D96-43AA-BC7E-C019B9C51F02}" destId="{31DA988A-DF6E-4FB8-BCAA-3F49B0C38190}" srcOrd="0" destOrd="0" presId="urn:microsoft.com/office/officeart/2005/8/layout/radial4"/>
    <dgm:cxn modelId="{4E7AD0EA-2CE2-459B-A470-CD583896181B}" type="presOf" srcId="{89763D5A-85AE-4E5C-90BC-8994B0420978}" destId="{D107B87D-7ED6-4DB6-ADA4-57BB6CF9C34C}" srcOrd="0" destOrd="0" presId="urn:microsoft.com/office/officeart/2005/8/layout/radial4"/>
    <dgm:cxn modelId="{ECE528F1-E2DF-4533-A0AA-A8EC1CCA341F}" srcId="{BE7674F3-09E5-4979-A6BC-19B3442449C7}" destId="{CC7D6063-D739-432B-9F18-F121BEC505AE}" srcOrd="8" destOrd="0" parTransId="{AC124D31-D036-4772-B8BC-B7C82A739E61}" sibTransId="{09C12A61-B589-458F-A367-BDBA98EDBDBB}"/>
    <dgm:cxn modelId="{DDB798B9-DA21-4901-9DA5-093579681D86}" type="presParOf" srcId="{82BB9801-07D2-4DEB-9919-0E19A76885B9}" destId="{D6641208-67A6-483C-9614-6562588AC76E}" srcOrd="0" destOrd="0" presId="urn:microsoft.com/office/officeart/2005/8/layout/radial4"/>
    <dgm:cxn modelId="{F2213D5D-139F-4D28-A679-F66AF99BAE8D}" type="presParOf" srcId="{82BB9801-07D2-4DEB-9919-0E19A76885B9}" destId="{861AC244-FEAE-4CF0-9273-6AB3EB76BD6A}" srcOrd="1" destOrd="0" presId="urn:microsoft.com/office/officeart/2005/8/layout/radial4"/>
    <dgm:cxn modelId="{B029B58B-F5C8-4A54-8F0D-88A355DB3314}" type="presParOf" srcId="{82BB9801-07D2-4DEB-9919-0E19A76885B9}" destId="{AEBD965C-413D-4DA2-A834-CD2584FC2AFC}" srcOrd="2" destOrd="0" presId="urn:microsoft.com/office/officeart/2005/8/layout/radial4"/>
    <dgm:cxn modelId="{7289E617-1C01-4356-A351-053378B5B124}" type="presParOf" srcId="{82BB9801-07D2-4DEB-9919-0E19A76885B9}" destId="{98E6ACE6-C005-42DF-9A63-0C45EC921B2D}" srcOrd="3" destOrd="0" presId="urn:microsoft.com/office/officeart/2005/8/layout/radial4"/>
    <dgm:cxn modelId="{B7A531A6-9E13-4107-B45C-3A0B25CB34CC}" type="presParOf" srcId="{82BB9801-07D2-4DEB-9919-0E19A76885B9}" destId="{C28BC0F2-CE07-40B6-A43B-238565DEE330}" srcOrd="4" destOrd="0" presId="urn:microsoft.com/office/officeart/2005/8/layout/radial4"/>
    <dgm:cxn modelId="{70ACED8E-068A-4489-AEC0-F116269B155B}" type="presParOf" srcId="{82BB9801-07D2-4DEB-9919-0E19A76885B9}" destId="{A91F9069-41FC-4E10-BF00-A5559A7E5661}" srcOrd="5" destOrd="0" presId="urn:microsoft.com/office/officeart/2005/8/layout/radial4"/>
    <dgm:cxn modelId="{278D7F75-616F-407B-B137-C93983029857}" type="presParOf" srcId="{82BB9801-07D2-4DEB-9919-0E19A76885B9}" destId="{F8A6B089-0F4F-4ADC-B94D-CBFF6116A148}" srcOrd="6" destOrd="0" presId="urn:microsoft.com/office/officeart/2005/8/layout/radial4"/>
    <dgm:cxn modelId="{513ACCBC-D932-4AA7-BEB0-EE4BC687D468}" type="presParOf" srcId="{82BB9801-07D2-4DEB-9919-0E19A76885B9}" destId="{16A0B605-E290-4CBB-B083-0077877AE51B}" srcOrd="7" destOrd="0" presId="urn:microsoft.com/office/officeart/2005/8/layout/radial4"/>
    <dgm:cxn modelId="{480F6383-3837-47A4-8384-A1DFCF76F44B}" type="presParOf" srcId="{82BB9801-07D2-4DEB-9919-0E19A76885B9}" destId="{793EA618-7948-45BE-A248-E06B1EC3556A}" srcOrd="8" destOrd="0" presId="urn:microsoft.com/office/officeart/2005/8/layout/radial4"/>
    <dgm:cxn modelId="{A585326A-50C2-433A-B1F2-CB55557ACF39}" type="presParOf" srcId="{82BB9801-07D2-4DEB-9919-0E19A76885B9}" destId="{31DA988A-DF6E-4FB8-BCAA-3F49B0C38190}" srcOrd="9" destOrd="0" presId="urn:microsoft.com/office/officeart/2005/8/layout/radial4"/>
    <dgm:cxn modelId="{DCC42027-1E99-4DF2-9038-E09A9C930B84}" type="presParOf" srcId="{82BB9801-07D2-4DEB-9919-0E19A76885B9}" destId="{234ABC3B-B8A1-4650-B230-A1EFCD0ADE62}" srcOrd="10" destOrd="0" presId="urn:microsoft.com/office/officeart/2005/8/layout/radial4"/>
    <dgm:cxn modelId="{2B8BD283-CBFC-4656-926B-46F06BE9C2FC}" type="presParOf" srcId="{82BB9801-07D2-4DEB-9919-0E19A76885B9}" destId="{9DA2A500-B5CC-4570-8BB0-E5A0ADF02A55}" srcOrd="11" destOrd="0" presId="urn:microsoft.com/office/officeart/2005/8/layout/radial4"/>
    <dgm:cxn modelId="{BDE81916-D844-4420-8E2B-8ADADA80E8FA}" type="presParOf" srcId="{82BB9801-07D2-4DEB-9919-0E19A76885B9}" destId="{6EF25CAC-D07B-4793-9B14-A5E554E3C42A}" srcOrd="12" destOrd="0" presId="urn:microsoft.com/office/officeart/2005/8/layout/radial4"/>
    <dgm:cxn modelId="{F7D14659-1BD1-4C66-A60E-870D21EFAE14}" type="presParOf" srcId="{82BB9801-07D2-4DEB-9919-0E19A76885B9}" destId="{599849AB-582D-49B3-A2F2-2025650276CF}" srcOrd="13" destOrd="0" presId="urn:microsoft.com/office/officeart/2005/8/layout/radial4"/>
    <dgm:cxn modelId="{F3F432FE-D2AA-49EC-8819-964BBA388B86}" type="presParOf" srcId="{82BB9801-07D2-4DEB-9919-0E19A76885B9}" destId="{D8EEA721-772D-4BEE-8DE6-78266EF3719D}" srcOrd="14" destOrd="0" presId="urn:microsoft.com/office/officeart/2005/8/layout/radial4"/>
    <dgm:cxn modelId="{75F88C9D-C31C-486D-9796-455099731033}" type="presParOf" srcId="{82BB9801-07D2-4DEB-9919-0E19A76885B9}" destId="{79C0445E-9291-4080-9F3A-248EE18577EA}" srcOrd="15" destOrd="0" presId="urn:microsoft.com/office/officeart/2005/8/layout/radial4"/>
    <dgm:cxn modelId="{225A2E46-044E-4F12-829D-5EB2DC85679B}" type="presParOf" srcId="{82BB9801-07D2-4DEB-9919-0E19A76885B9}" destId="{B7FDAAFD-BC26-4C16-BDB0-DAD9AE85DA7F}" srcOrd="16" destOrd="0" presId="urn:microsoft.com/office/officeart/2005/8/layout/radial4"/>
    <dgm:cxn modelId="{57614F10-90BE-4BAE-936B-20AA3D2CC826}" type="presParOf" srcId="{82BB9801-07D2-4DEB-9919-0E19A76885B9}" destId="{5A775FA2-C2DE-47BA-9E3F-72C6CCF3DF45}" srcOrd="17" destOrd="0" presId="urn:microsoft.com/office/officeart/2005/8/layout/radial4"/>
    <dgm:cxn modelId="{C4145212-152F-44D8-969A-FE5BBA299DA6}" type="presParOf" srcId="{82BB9801-07D2-4DEB-9919-0E19A76885B9}" destId="{E6F2DC3E-07CE-4CD4-81F2-60E2D2FBFC6F}" srcOrd="18" destOrd="0" presId="urn:microsoft.com/office/officeart/2005/8/layout/radial4"/>
    <dgm:cxn modelId="{987BBCBD-F58D-4E62-B46A-DBA9AA2BE231}" type="presParOf" srcId="{82BB9801-07D2-4DEB-9919-0E19A76885B9}" destId="{2D42CCFD-BB29-4AC2-9D9C-2C109CDE7CBE}" srcOrd="19" destOrd="0" presId="urn:microsoft.com/office/officeart/2005/8/layout/radial4"/>
    <dgm:cxn modelId="{0375F745-CDE6-49FC-8537-0BCFFB8FBF77}" type="presParOf" srcId="{82BB9801-07D2-4DEB-9919-0E19A76885B9}" destId="{541DEC89-9950-4E01-999F-1891E235F9B6}" srcOrd="20" destOrd="0" presId="urn:microsoft.com/office/officeart/2005/8/layout/radial4"/>
    <dgm:cxn modelId="{1DB149A4-2C25-42A4-BABF-137046C9E9D7}" type="presParOf" srcId="{82BB9801-07D2-4DEB-9919-0E19A76885B9}" destId="{D107B87D-7ED6-4DB6-ADA4-57BB6CF9C34C}" srcOrd="21" destOrd="0" presId="urn:microsoft.com/office/officeart/2005/8/layout/radial4"/>
    <dgm:cxn modelId="{D8B7780E-44D3-4803-80BA-4C119CEDF561}" type="presParOf" srcId="{82BB9801-07D2-4DEB-9919-0E19A76885B9}" destId="{CD766E84-7F9F-4529-9FCC-88A3C131A5FB}" srcOrd="22"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89D37-5EFA-41D0-AB27-4E0F79059068}">
      <dsp:nvSpPr>
        <dsp:cNvPr id="0" name=""/>
        <dsp:cNvSpPr/>
      </dsp:nvSpPr>
      <dsp:spPr>
        <a:xfrm>
          <a:off x="1475312" y="459312"/>
          <a:ext cx="3145375" cy="3145375"/>
        </a:xfrm>
        <a:prstGeom prst="blockArc">
          <a:avLst>
            <a:gd name="adj1" fmla="val 12600000"/>
            <a:gd name="adj2" fmla="val 16200000"/>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AAC942-032A-4723-B325-72198970D801}">
      <dsp:nvSpPr>
        <dsp:cNvPr id="0" name=""/>
        <dsp:cNvSpPr/>
      </dsp:nvSpPr>
      <dsp:spPr>
        <a:xfrm>
          <a:off x="1489387" y="434400"/>
          <a:ext cx="3145375" cy="3145375"/>
        </a:xfrm>
        <a:prstGeom prst="blockArc">
          <a:avLst>
            <a:gd name="adj1" fmla="val 8903817"/>
            <a:gd name="adj2" fmla="val 12536009"/>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3A88B6-7FAF-4B37-807F-7E44660A5430}">
      <dsp:nvSpPr>
        <dsp:cNvPr id="0" name=""/>
        <dsp:cNvSpPr/>
      </dsp:nvSpPr>
      <dsp:spPr>
        <a:xfrm>
          <a:off x="1504556" y="459590"/>
          <a:ext cx="3145375" cy="3145375"/>
        </a:xfrm>
        <a:prstGeom prst="blockArc">
          <a:avLst>
            <a:gd name="adj1" fmla="val 5465405"/>
            <a:gd name="adj2" fmla="val 8969578"/>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96DCE5-14B9-4921-A4E4-32E7675216E9}">
      <dsp:nvSpPr>
        <dsp:cNvPr id="0" name=""/>
        <dsp:cNvSpPr/>
      </dsp:nvSpPr>
      <dsp:spPr>
        <a:xfrm>
          <a:off x="1475312" y="459312"/>
          <a:ext cx="3145375" cy="3145375"/>
        </a:xfrm>
        <a:prstGeom prst="blockArc">
          <a:avLst>
            <a:gd name="adj1" fmla="val 1800000"/>
            <a:gd name="adj2" fmla="val 5400000"/>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F03AFB-1C21-430D-9AC7-6DB3CDF4BB79}">
      <dsp:nvSpPr>
        <dsp:cNvPr id="0" name=""/>
        <dsp:cNvSpPr/>
      </dsp:nvSpPr>
      <dsp:spPr>
        <a:xfrm>
          <a:off x="1475312" y="459312"/>
          <a:ext cx="3145375" cy="3145375"/>
        </a:xfrm>
        <a:prstGeom prst="blockArc">
          <a:avLst>
            <a:gd name="adj1" fmla="val 19800000"/>
            <a:gd name="adj2" fmla="val 1800000"/>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EAF57F-57FE-442B-842C-4199CA6B927D}">
      <dsp:nvSpPr>
        <dsp:cNvPr id="0" name=""/>
        <dsp:cNvSpPr/>
      </dsp:nvSpPr>
      <dsp:spPr>
        <a:xfrm>
          <a:off x="1475312" y="459312"/>
          <a:ext cx="3145375" cy="3145375"/>
        </a:xfrm>
        <a:prstGeom prst="blockArc">
          <a:avLst>
            <a:gd name="adj1" fmla="val 16200000"/>
            <a:gd name="adj2" fmla="val 19800000"/>
            <a:gd name="adj3" fmla="val 4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867287-8609-44E6-AC73-3F47B5D3FE4A}">
      <dsp:nvSpPr>
        <dsp:cNvPr id="0" name=""/>
        <dsp:cNvSpPr/>
      </dsp:nvSpPr>
      <dsp:spPr>
        <a:xfrm>
          <a:off x="2343298" y="1327298"/>
          <a:ext cx="1409402" cy="1409402"/>
        </a:xfrm>
        <a:prstGeom prst="ellipse">
          <a:avLst/>
        </a:prstGeom>
        <a:blipFill rotWithShape="0">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Italy</a:t>
          </a:r>
        </a:p>
      </dsp:txBody>
      <dsp:txXfrm>
        <a:off x="2549700" y="1533700"/>
        <a:ext cx="996598" cy="996598"/>
      </dsp:txXfrm>
    </dsp:sp>
    <dsp:sp modelId="{07CED9EB-B064-4FB6-87D0-A932EF84FD66}">
      <dsp:nvSpPr>
        <dsp:cNvPr id="0" name=""/>
        <dsp:cNvSpPr/>
      </dsp:nvSpPr>
      <dsp:spPr>
        <a:xfrm>
          <a:off x="2554709" y="1538"/>
          <a:ext cx="986581" cy="9865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solidFill>
                <a:schemeClr val="tx1"/>
              </a:solidFill>
            </a:rPr>
            <a:t>Slovenia</a:t>
          </a:r>
          <a:endParaRPr lang="en-US" sz="1000" kern="1200" dirty="0">
            <a:solidFill>
              <a:schemeClr val="tx1"/>
            </a:solidFill>
          </a:endParaRPr>
        </a:p>
      </dsp:txBody>
      <dsp:txXfrm>
        <a:off x="2699190" y="146019"/>
        <a:ext cx="697619" cy="697619"/>
      </dsp:txXfrm>
    </dsp:sp>
    <dsp:sp modelId="{27F7EA9B-AECA-4FA8-9B29-ADA59B2B6AEE}">
      <dsp:nvSpPr>
        <dsp:cNvPr id="0" name=""/>
        <dsp:cNvSpPr/>
      </dsp:nvSpPr>
      <dsp:spPr>
        <a:xfrm>
          <a:off x="3885938" y="770123"/>
          <a:ext cx="986581" cy="9865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solidFill>
                <a:schemeClr val="tx1"/>
              </a:solidFill>
            </a:rPr>
            <a:t>San Marino</a:t>
          </a:r>
          <a:endParaRPr lang="en-US" sz="1000" kern="1200" dirty="0">
            <a:solidFill>
              <a:schemeClr val="tx1"/>
            </a:solidFill>
          </a:endParaRPr>
        </a:p>
      </dsp:txBody>
      <dsp:txXfrm>
        <a:off x="4030419" y="914604"/>
        <a:ext cx="697619" cy="697619"/>
      </dsp:txXfrm>
    </dsp:sp>
    <dsp:sp modelId="{4205BF74-87E0-48CA-AF79-D00770DFEE91}">
      <dsp:nvSpPr>
        <dsp:cNvPr id="0" name=""/>
        <dsp:cNvSpPr/>
      </dsp:nvSpPr>
      <dsp:spPr>
        <a:xfrm>
          <a:off x="3885938" y="2307294"/>
          <a:ext cx="986581" cy="9865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solidFill>
                <a:schemeClr val="tx1"/>
              </a:solidFill>
            </a:rPr>
            <a:t>Holy See</a:t>
          </a:r>
          <a:endParaRPr lang="en-US" sz="1000" kern="1200" dirty="0">
            <a:solidFill>
              <a:schemeClr val="tx1"/>
            </a:solidFill>
          </a:endParaRPr>
        </a:p>
      </dsp:txBody>
      <dsp:txXfrm>
        <a:off x="4030419" y="2451775"/>
        <a:ext cx="697619" cy="697619"/>
      </dsp:txXfrm>
    </dsp:sp>
    <dsp:sp modelId="{1988F59E-A3C5-482B-A5D1-358D0FBD3AF4}">
      <dsp:nvSpPr>
        <dsp:cNvPr id="0" name=""/>
        <dsp:cNvSpPr/>
      </dsp:nvSpPr>
      <dsp:spPr>
        <a:xfrm>
          <a:off x="2554709" y="3075879"/>
          <a:ext cx="986581" cy="9865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solidFill>
                <a:schemeClr val="tx1"/>
              </a:solidFill>
            </a:rPr>
            <a:t>France</a:t>
          </a:r>
          <a:endParaRPr lang="en-US" sz="1000" kern="1200" dirty="0">
            <a:solidFill>
              <a:schemeClr val="tx1"/>
            </a:solidFill>
          </a:endParaRPr>
        </a:p>
      </dsp:txBody>
      <dsp:txXfrm>
        <a:off x="2699190" y="3220360"/>
        <a:ext cx="697619" cy="697619"/>
      </dsp:txXfrm>
    </dsp:sp>
    <dsp:sp modelId="{1D77BBA4-F30B-44F7-B796-FA387DC13BBA}">
      <dsp:nvSpPr>
        <dsp:cNvPr id="0" name=""/>
        <dsp:cNvSpPr/>
      </dsp:nvSpPr>
      <dsp:spPr>
        <a:xfrm>
          <a:off x="1259577" y="2319322"/>
          <a:ext cx="986581" cy="9865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solidFill>
                <a:schemeClr val="tx1"/>
              </a:solidFill>
            </a:rPr>
            <a:t>Austria</a:t>
          </a:r>
          <a:endParaRPr lang="en-US" sz="1000" kern="1200" dirty="0">
            <a:solidFill>
              <a:schemeClr val="tx1"/>
            </a:solidFill>
          </a:endParaRPr>
        </a:p>
      </dsp:txBody>
      <dsp:txXfrm>
        <a:off x="1404058" y="2463803"/>
        <a:ext cx="697619" cy="697619"/>
      </dsp:txXfrm>
    </dsp:sp>
    <dsp:sp modelId="{A4354392-DF85-4E59-A449-181A4E4CE474}">
      <dsp:nvSpPr>
        <dsp:cNvPr id="0" name=""/>
        <dsp:cNvSpPr/>
      </dsp:nvSpPr>
      <dsp:spPr>
        <a:xfrm>
          <a:off x="1223480" y="770123"/>
          <a:ext cx="986581" cy="9865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solidFill>
                <a:schemeClr val="tx1"/>
              </a:solidFill>
            </a:rPr>
            <a:t>Switzerland</a:t>
          </a:r>
          <a:endParaRPr lang="en-US" sz="1000" kern="1200" dirty="0">
            <a:solidFill>
              <a:schemeClr val="tx1"/>
            </a:solidFill>
          </a:endParaRPr>
        </a:p>
      </dsp:txBody>
      <dsp:txXfrm>
        <a:off x="1367961" y="914604"/>
        <a:ext cx="697619" cy="697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41208-67A6-483C-9614-6562588AC76E}">
      <dsp:nvSpPr>
        <dsp:cNvPr id="0" name=""/>
        <dsp:cNvSpPr/>
      </dsp:nvSpPr>
      <dsp:spPr>
        <a:xfrm>
          <a:off x="2404631" y="2705677"/>
          <a:ext cx="921779" cy="9217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latin typeface="Times New Roman" panose="02020603050405020304" pitchFamily="18" charset="0"/>
              <a:cs typeface="Times New Roman" panose="02020603050405020304" pitchFamily="18" charset="0"/>
            </a:rPr>
            <a:t>Italy</a:t>
          </a:r>
        </a:p>
      </dsp:txBody>
      <dsp:txXfrm>
        <a:off x="2539622" y="2840668"/>
        <a:ext cx="651797" cy="651797"/>
      </dsp:txXfrm>
    </dsp:sp>
    <dsp:sp modelId="{861AC244-FEAE-4CF0-9273-6AB3EB76BD6A}">
      <dsp:nvSpPr>
        <dsp:cNvPr id="0" name=""/>
        <dsp:cNvSpPr/>
      </dsp:nvSpPr>
      <dsp:spPr>
        <a:xfrm rot="10802975">
          <a:off x="335818" y="3033870"/>
          <a:ext cx="1955028" cy="26270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BD965C-413D-4DA2-A834-CD2584FC2AFC}">
      <dsp:nvSpPr>
        <dsp:cNvPr id="0" name=""/>
        <dsp:cNvSpPr/>
      </dsp:nvSpPr>
      <dsp:spPr>
        <a:xfrm>
          <a:off x="13195" y="2906280"/>
          <a:ext cx="645245" cy="516196"/>
        </a:xfrm>
        <a:prstGeom prst="roundRect">
          <a:avLst>
            <a:gd name="adj" fmla="val 10000"/>
          </a:avLst>
        </a:prstGeom>
        <a:blipFill rotWithShape="0">
          <a:blip xmlns:r="http://schemas.openxmlformats.org/officeDocument/2006/relationships" r:embed="rId1"/>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28314" y="2921399"/>
        <a:ext cx="615007" cy="485958"/>
      </dsp:txXfrm>
    </dsp:sp>
    <dsp:sp modelId="{98E6ACE6-C005-42DF-9A63-0C45EC921B2D}">
      <dsp:nvSpPr>
        <dsp:cNvPr id="0" name=""/>
        <dsp:cNvSpPr/>
      </dsp:nvSpPr>
      <dsp:spPr>
        <a:xfrm rot="11882975">
          <a:off x="412203" y="2554284"/>
          <a:ext cx="1955028" cy="26270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28BC0F2-CE07-40B6-A43B-238565DEE330}">
      <dsp:nvSpPr>
        <dsp:cNvPr id="0" name=""/>
        <dsp:cNvSpPr/>
      </dsp:nvSpPr>
      <dsp:spPr>
        <a:xfrm>
          <a:off x="137684" y="2124666"/>
          <a:ext cx="645245" cy="516196"/>
        </a:xfrm>
        <a:prstGeom prst="roundRect">
          <a:avLst>
            <a:gd name="adj" fmla="val 10000"/>
          </a:avLst>
        </a:prstGeom>
        <a:blipFill rotWithShape="0">
          <a:blip xmlns:r="http://schemas.openxmlformats.org/officeDocument/2006/relationships" r:embed="rId2"/>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152803" y="2139785"/>
        <a:ext cx="615007" cy="485958"/>
      </dsp:txXfrm>
    </dsp:sp>
    <dsp:sp modelId="{A91F9069-41FC-4E10-BF00-A5559A7E5661}">
      <dsp:nvSpPr>
        <dsp:cNvPr id="0" name=""/>
        <dsp:cNvSpPr/>
      </dsp:nvSpPr>
      <dsp:spPr>
        <a:xfrm rot="12962975">
          <a:off x="633049" y="2121774"/>
          <a:ext cx="1955028" cy="26270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A6B089-0F4F-4ADC-B94D-CBFF6116A148}">
      <dsp:nvSpPr>
        <dsp:cNvPr id="0" name=""/>
        <dsp:cNvSpPr/>
      </dsp:nvSpPr>
      <dsp:spPr>
        <a:xfrm>
          <a:off x="497612" y="1419776"/>
          <a:ext cx="645245" cy="516196"/>
        </a:xfrm>
        <a:prstGeom prst="roundRect">
          <a:avLst>
            <a:gd name="adj" fmla="val 10000"/>
          </a:avLst>
        </a:prstGeom>
        <a:blipFill rotWithShape="0">
          <a:blip xmlns:r="http://schemas.openxmlformats.org/officeDocument/2006/relationships" r:embed="rId3"/>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512731" y="1434895"/>
        <a:ext cx="615007" cy="485958"/>
      </dsp:txXfrm>
    </dsp:sp>
    <dsp:sp modelId="{16A0B605-E290-4CBB-B083-0077877AE51B}">
      <dsp:nvSpPr>
        <dsp:cNvPr id="0" name=""/>
        <dsp:cNvSpPr/>
      </dsp:nvSpPr>
      <dsp:spPr>
        <a:xfrm rot="14042975">
          <a:off x="976740" y="1778677"/>
          <a:ext cx="1955028" cy="26270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3EA618-7948-45BE-A248-E06B1EC3556A}">
      <dsp:nvSpPr>
        <dsp:cNvPr id="0" name=""/>
        <dsp:cNvSpPr/>
      </dsp:nvSpPr>
      <dsp:spPr>
        <a:xfrm>
          <a:off x="1057747" y="860610"/>
          <a:ext cx="645245" cy="516196"/>
        </a:xfrm>
        <a:prstGeom prst="roundRect">
          <a:avLst>
            <a:gd name="adj" fmla="val 10000"/>
          </a:avLst>
        </a:prstGeom>
        <a:blipFill rotWithShape="0">
          <a:blip xmlns:r="http://schemas.openxmlformats.org/officeDocument/2006/relationships" r:embed="rId4"/>
          <a:srcRect/>
          <a:stretch>
            <a:fillRect t="-14000" b="-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1072866" y="875729"/>
        <a:ext cx="615007" cy="485958"/>
      </dsp:txXfrm>
    </dsp:sp>
    <dsp:sp modelId="{31DA988A-DF6E-4FB8-BCAA-3F49B0C38190}">
      <dsp:nvSpPr>
        <dsp:cNvPr id="0" name=""/>
        <dsp:cNvSpPr/>
      </dsp:nvSpPr>
      <dsp:spPr>
        <a:xfrm rot="15122975">
          <a:off x="1409631" y="1558580"/>
          <a:ext cx="1955028" cy="26270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4ABC3B-B8A1-4650-B230-A1EFCD0ADE62}">
      <dsp:nvSpPr>
        <dsp:cNvPr id="0" name=""/>
        <dsp:cNvSpPr/>
      </dsp:nvSpPr>
      <dsp:spPr>
        <a:xfrm>
          <a:off x="1763259" y="501903"/>
          <a:ext cx="645245" cy="516196"/>
        </a:xfrm>
        <a:prstGeom prst="roundRect">
          <a:avLst>
            <a:gd name="adj" fmla="val 10000"/>
          </a:avLst>
        </a:prstGeom>
        <a:blipFill rotWithShape="0">
          <a:blip xmlns:r="http://schemas.openxmlformats.org/officeDocument/2006/relationships" r:embed="rId5"/>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1778378" y="517022"/>
        <a:ext cx="615007" cy="485958"/>
      </dsp:txXfrm>
    </dsp:sp>
    <dsp:sp modelId="{9DA2A500-B5CC-4570-8BB0-E5A0ADF02A55}">
      <dsp:nvSpPr>
        <dsp:cNvPr id="0" name=""/>
        <dsp:cNvSpPr/>
      </dsp:nvSpPr>
      <dsp:spPr>
        <a:xfrm rot="16202975">
          <a:off x="1889349" y="1483025"/>
          <a:ext cx="1955028" cy="26270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F25CAC-D07B-4793-9B14-A5E554E3C42A}">
      <dsp:nvSpPr>
        <dsp:cNvPr id="0" name=""/>
        <dsp:cNvSpPr/>
      </dsp:nvSpPr>
      <dsp:spPr>
        <a:xfrm>
          <a:off x="2545087" y="378767"/>
          <a:ext cx="645245" cy="516196"/>
        </a:xfrm>
        <a:prstGeom prst="roundRect">
          <a:avLst>
            <a:gd name="adj" fmla="val 10000"/>
          </a:avLst>
        </a:prstGeom>
        <a:blipFill rotWithShape="0">
          <a:blip xmlns:r="http://schemas.openxmlformats.org/officeDocument/2006/relationships" r:embed="rId6"/>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2560206" y="393886"/>
        <a:ext cx="615007" cy="485958"/>
      </dsp:txXfrm>
    </dsp:sp>
    <dsp:sp modelId="{599849AB-582D-49B3-A2F2-2025650276CF}">
      <dsp:nvSpPr>
        <dsp:cNvPr id="0" name=""/>
        <dsp:cNvSpPr/>
      </dsp:nvSpPr>
      <dsp:spPr>
        <a:xfrm rot="17282975">
          <a:off x="2368936" y="1559410"/>
          <a:ext cx="1955028" cy="26270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EEA721-772D-4BEE-8DE6-78266EF3719D}">
      <dsp:nvSpPr>
        <dsp:cNvPr id="0" name=""/>
        <dsp:cNvSpPr/>
      </dsp:nvSpPr>
      <dsp:spPr>
        <a:xfrm>
          <a:off x="3326700" y="503256"/>
          <a:ext cx="645245" cy="516196"/>
        </a:xfrm>
        <a:prstGeom prst="roundRect">
          <a:avLst>
            <a:gd name="adj" fmla="val 10000"/>
          </a:avLst>
        </a:prstGeom>
        <a:blipFill rotWithShape="0">
          <a:blip xmlns:r="http://schemas.openxmlformats.org/officeDocument/2006/relationships" r:embed="rId7"/>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3341819" y="518375"/>
        <a:ext cx="615007" cy="485958"/>
      </dsp:txXfrm>
    </dsp:sp>
    <dsp:sp modelId="{79C0445E-9291-4080-9F3A-248EE18577EA}">
      <dsp:nvSpPr>
        <dsp:cNvPr id="0" name=""/>
        <dsp:cNvSpPr/>
      </dsp:nvSpPr>
      <dsp:spPr>
        <a:xfrm rot="18362975">
          <a:off x="2801446" y="1780256"/>
          <a:ext cx="1955028" cy="26270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FDAAFD-BC26-4C16-BDB0-DAD9AE85DA7F}">
      <dsp:nvSpPr>
        <dsp:cNvPr id="0" name=""/>
        <dsp:cNvSpPr/>
      </dsp:nvSpPr>
      <dsp:spPr>
        <a:xfrm>
          <a:off x="4031590" y="863184"/>
          <a:ext cx="645245" cy="516196"/>
        </a:xfrm>
        <a:prstGeom prst="roundRect">
          <a:avLst>
            <a:gd name="adj" fmla="val 10000"/>
          </a:avLst>
        </a:prstGeom>
        <a:blipFill rotWithShape="0">
          <a:blip xmlns:r="http://schemas.openxmlformats.org/officeDocument/2006/relationships" r:embed="rId8"/>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4046709" y="878303"/>
        <a:ext cx="615007" cy="485958"/>
      </dsp:txXfrm>
    </dsp:sp>
    <dsp:sp modelId="{5A775FA2-C2DE-47BA-9E3F-72C6CCF3DF45}">
      <dsp:nvSpPr>
        <dsp:cNvPr id="0" name=""/>
        <dsp:cNvSpPr/>
      </dsp:nvSpPr>
      <dsp:spPr>
        <a:xfrm rot="19442975">
          <a:off x="3144543" y="2123947"/>
          <a:ext cx="1955028" cy="26270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6F2DC3E-07CE-4CD4-81F2-60E2D2FBFC6F}">
      <dsp:nvSpPr>
        <dsp:cNvPr id="0" name=""/>
        <dsp:cNvSpPr/>
      </dsp:nvSpPr>
      <dsp:spPr>
        <a:xfrm>
          <a:off x="4590756" y="1423318"/>
          <a:ext cx="645245" cy="516196"/>
        </a:xfrm>
        <a:prstGeom prst="roundRect">
          <a:avLst>
            <a:gd name="adj" fmla="val 10000"/>
          </a:avLst>
        </a:prstGeom>
        <a:blipFill rotWithShape="0">
          <a:blip xmlns:r="http://schemas.openxmlformats.org/officeDocument/2006/relationships" r:embed="rId9"/>
          <a:srcRect/>
          <a:stretch>
            <a:fillRect l="-37000" r="-3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4605875" y="1438437"/>
        <a:ext cx="615007" cy="485958"/>
      </dsp:txXfrm>
    </dsp:sp>
    <dsp:sp modelId="{2D42CCFD-BB29-4AC2-9D9C-2C109CDE7CBE}">
      <dsp:nvSpPr>
        <dsp:cNvPr id="0" name=""/>
        <dsp:cNvSpPr/>
      </dsp:nvSpPr>
      <dsp:spPr>
        <a:xfrm rot="20520000">
          <a:off x="3364559" y="2553697"/>
          <a:ext cx="1965834" cy="26270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1DEC89-9950-4E01-999F-1891E235F9B6}">
      <dsp:nvSpPr>
        <dsp:cNvPr id="0" name=""/>
        <dsp:cNvSpPr/>
      </dsp:nvSpPr>
      <dsp:spPr>
        <a:xfrm>
          <a:off x="4959664" y="2123214"/>
          <a:ext cx="645245" cy="516196"/>
        </a:xfrm>
        <a:prstGeom prst="roundRect">
          <a:avLst>
            <a:gd name="adj" fmla="val 10000"/>
          </a:avLst>
        </a:prstGeom>
        <a:blipFill rotWithShape="0">
          <a:blip xmlns:r="http://schemas.openxmlformats.org/officeDocument/2006/relationships" r:embed="rId10"/>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4974783" y="2138333"/>
        <a:ext cx="615007" cy="485958"/>
      </dsp:txXfrm>
    </dsp:sp>
    <dsp:sp modelId="{D107B87D-7ED6-4DB6-ADA4-57BB6CF9C34C}">
      <dsp:nvSpPr>
        <dsp:cNvPr id="0" name=""/>
        <dsp:cNvSpPr/>
      </dsp:nvSpPr>
      <dsp:spPr>
        <a:xfrm>
          <a:off x="3440824" y="3035214"/>
          <a:ext cx="1965834" cy="26270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766E84-7F9F-4529-9FCC-88A3C131A5FB}">
      <dsp:nvSpPr>
        <dsp:cNvPr id="0" name=""/>
        <dsp:cNvSpPr/>
      </dsp:nvSpPr>
      <dsp:spPr>
        <a:xfrm>
          <a:off x="5084036" y="2908469"/>
          <a:ext cx="645245" cy="516196"/>
        </a:xfrm>
        <a:prstGeom prst="roundRect">
          <a:avLst>
            <a:gd name="adj" fmla="val 10000"/>
          </a:avLst>
        </a:prstGeom>
        <a:blipFill rotWithShape="0">
          <a:blip xmlns:r="http://schemas.openxmlformats.org/officeDocument/2006/relationships" r:embed="rId11"/>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5099155" y="2923588"/>
        <a:ext cx="615007" cy="48595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146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86" name="Google Shape;2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0" name="Google Shape;10;p17"/>
          <p:cNvSpPr/>
          <p:nvPr/>
        </p:nvSpPr>
        <p:spPr>
          <a:xfrm>
            <a:off x="0" y="2448300"/>
            <a:ext cx="9144000" cy="26952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 name="Google Shape;11;p17"/>
          <p:cNvCxnSpPr/>
          <p:nvPr/>
        </p:nvCxnSpPr>
        <p:spPr>
          <a:xfrm rot="10800000" flipH="1">
            <a:off x="11900" y="2529000"/>
            <a:ext cx="9144000" cy="23700"/>
          </a:xfrm>
          <a:prstGeom prst="straightConnector1">
            <a:avLst/>
          </a:prstGeom>
          <a:noFill/>
          <a:ln w="28575" cap="flat" cmpd="sng">
            <a:solidFill>
              <a:srgbClr val="FFFFFF"/>
            </a:solidFill>
            <a:prstDash val="dot"/>
            <a:round/>
            <a:headEnd type="none" w="sm" len="sm"/>
            <a:tailEnd type="none" w="sm" len="sm"/>
          </a:ln>
        </p:spPr>
      </p:cxnSp>
      <p:sp>
        <p:nvSpPr>
          <p:cNvPr id="12" name="Google Shape;12;p17"/>
          <p:cNvSpPr/>
          <p:nvPr/>
        </p:nvSpPr>
        <p:spPr>
          <a:xfrm>
            <a:off x="8441550" y="59525"/>
            <a:ext cx="642900" cy="60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7"/>
          <p:cNvSpPr txBox="1">
            <a:spLocks noGrp="1"/>
          </p:cNvSpPr>
          <p:nvPr>
            <p:ph type="title"/>
          </p:nvPr>
        </p:nvSpPr>
        <p:spPr>
          <a:xfrm>
            <a:off x="3679350" y="4269625"/>
            <a:ext cx="5341800" cy="3936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2400"/>
              <a:buFont typeface="Arial"/>
              <a:buNone/>
              <a:defRPr sz="2400" b="1" i="0" u="none" strike="noStrike" cap="none">
                <a:solidFill>
                  <a:srgbClr val="FFFFFF"/>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4" name="Google Shape;14;p17"/>
          <p:cNvSpPr txBox="1">
            <a:spLocks noGrp="1"/>
          </p:cNvSpPr>
          <p:nvPr>
            <p:ph type="title" idx="2"/>
          </p:nvPr>
        </p:nvSpPr>
        <p:spPr>
          <a:xfrm>
            <a:off x="3679350" y="4663225"/>
            <a:ext cx="5341800" cy="3936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2400"/>
              <a:buFont typeface="Arial"/>
              <a:buNone/>
              <a:defRPr sz="2400" b="0" i="1" u="none" strike="noStrike" cap="none">
                <a:solidFill>
                  <a:srgbClr val="FFFFFF"/>
                </a:solidFill>
                <a:latin typeface="Verdana"/>
                <a:ea typeface="Verdana"/>
                <a:cs typeface="Verdana"/>
                <a:sym typeface="Verdana"/>
              </a:defRPr>
            </a:lvl1pPr>
            <a:lvl2pPr marR="0" lvl="1"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2pPr>
            <a:lvl3pPr marR="0" lvl="2"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3pPr>
            <a:lvl4pPr marR="0" lvl="3"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4pPr>
            <a:lvl5pPr marR="0" lvl="4"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5pPr>
            <a:lvl6pPr marR="0" lvl="5"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6pPr>
            <a:lvl7pPr marR="0" lvl="6"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7pPr>
            <a:lvl8pPr marR="0" lvl="7"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8pPr>
            <a:lvl9pPr marR="0" lvl="8" algn="r" rtl="0">
              <a:lnSpc>
                <a:spcPct val="100000"/>
              </a:lnSpc>
              <a:spcBef>
                <a:spcPts val="0"/>
              </a:spcBef>
              <a:spcAft>
                <a:spcPts val="0"/>
              </a:spcAft>
              <a:buClr>
                <a:srgbClr val="000000"/>
              </a:buClr>
              <a:buSzPts val="1400"/>
              <a:buFont typeface="Arial"/>
              <a:buNone/>
              <a:defRPr sz="1400" b="0" i="1" u="none" strike="noStrike" cap="none">
                <a:solidFill>
                  <a:srgbClr val="FFFFFF"/>
                </a:solidFill>
                <a:latin typeface="Arial"/>
                <a:ea typeface="Arial"/>
                <a:cs typeface="Arial"/>
                <a:sym typeface="Arial"/>
              </a:defRPr>
            </a:lvl9pPr>
          </a:lstStyle>
          <a:p>
            <a:endParaRPr/>
          </a:p>
        </p:txBody>
      </p:sp>
      <p:pic>
        <p:nvPicPr>
          <p:cNvPr id="15" name="Google Shape;15;p17"/>
          <p:cNvPicPr preferRelativeResize="0"/>
          <p:nvPr/>
        </p:nvPicPr>
        <p:blipFill rotWithShape="1">
          <a:blip r:embed="rId2">
            <a:alphaModFix/>
          </a:blip>
          <a:srcRect/>
          <a:stretch/>
        </p:blipFill>
        <p:spPr>
          <a:xfrm>
            <a:off x="273825" y="285377"/>
            <a:ext cx="5157057" cy="185002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s x6">
  <p:cSld name="Pictures x6">
    <p:spTree>
      <p:nvGrpSpPr>
        <p:cNvPr id="1" name="Shape 85"/>
        <p:cNvGrpSpPr/>
        <p:nvPr/>
      </p:nvGrpSpPr>
      <p:grpSpPr>
        <a:xfrm>
          <a:off x="0" y="0"/>
          <a:ext cx="0" cy="0"/>
          <a:chOff x="0" y="0"/>
          <a:chExt cx="0" cy="0"/>
        </a:xfrm>
      </p:grpSpPr>
      <p:sp>
        <p:nvSpPr>
          <p:cNvPr id="86" name="Google Shape;86;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7" name="Google Shape;87;p29"/>
          <p:cNvSpPr>
            <a:spLocks noGrp="1"/>
          </p:cNvSpPr>
          <p:nvPr>
            <p:ph type="pic" idx="2"/>
          </p:nvPr>
        </p:nvSpPr>
        <p:spPr>
          <a:xfrm>
            <a:off x="174021" y="1177007"/>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29"/>
          <p:cNvSpPr txBox="1">
            <a:spLocks noGrp="1"/>
          </p:cNvSpPr>
          <p:nvPr>
            <p:ph type="title"/>
          </p:nvPr>
        </p:nvSpPr>
        <p:spPr>
          <a:xfrm>
            <a:off x="628650" y="274638"/>
            <a:ext cx="7886700" cy="651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 name="Google Shape;89;p29"/>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9"/>
          <p:cNvSpPr>
            <a:spLocks noGrp="1"/>
          </p:cNvSpPr>
          <p:nvPr>
            <p:ph type="pic" idx="3"/>
          </p:nvPr>
        </p:nvSpPr>
        <p:spPr>
          <a:xfrm>
            <a:off x="3171954" y="1177007"/>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 name="Google Shape;91;p29"/>
          <p:cNvSpPr>
            <a:spLocks noGrp="1"/>
          </p:cNvSpPr>
          <p:nvPr>
            <p:ph type="pic" idx="4"/>
          </p:nvPr>
        </p:nvSpPr>
        <p:spPr>
          <a:xfrm>
            <a:off x="174021" y="2889276"/>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Google Shape;92;p29"/>
          <p:cNvSpPr>
            <a:spLocks noGrp="1"/>
          </p:cNvSpPr>
          <p:nvPr>
            <p:ph type="pic" idx="5"/>
          </p:nvPr>
        </p:nvSpPr>
        <p:spPr>
          <a:xfrm>
            <a:off x="3171954" y="2889276"/>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Google Shape;93;p29"/>
          <p:cNvSpPr>
            <a:spLocks noGrp="1"/>
          </p:cNvSpPr>
          <p:nvPr>
            <p:ph type="pic" idx="6"/>
          </p:nvPr>
        </p:nvSpPr>
        <p:spPr>
          <a:xfrm>
            <a:off x="6169887" y="1173377"/>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 name="Google Shape;94;p29"/>
          <p:cNvSpPr>
            <a:spLocks noGrp="1"/>
          </p:cNvSpPr>
          <p:nvPr>
            <p:ph type="pic" idx="7"/>
          </p:nvPr>
        </p:nvSpPr>
        <p:spPr>
          <a:xfrm>
            <a:off x="6169887" y="2885646"/>
            <a:ext cx="2851271" cy="157841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9"/>
          <p:cNvSpPr txBox="1">
            <a:spLocks noGrp="1"/>
          </p:cNvSpPr>
          <p:nvPr>
            <p:ph type="body" idx="1"/>
          </p:nvPr>
        </p:nvSpPr>
        <p:spPr>
          <a:xfrm>
            <a:off x="174020" y="4551846"/>
            <a:ext cx="8847137" cy="37691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Verdana"/>
                <a:ea typeface="Verdana"/>
                <a:cs typeface="Verdana"/>
                <a:sym typeface="Verdana"/>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p29"/>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97"/>
        <p:cNvGrpSpPr/>
        <p:nvPr/>
      </p:nvGrpSpPr>
      <p:grpSpPr>
        <a:xfrm>
          <a:off x="0" y="0"/>
          <a:ext cx="0" cy="0"/>
          <a:chOff x="0" y="0"/>
          <a:chExt cx="0" cy="0"/>
        </a:xfrm>
      </p:grpSpPr>
      <p:sp>
        <p:nvSpPr>
          <p:cNvPr id="98" name="Google Shape;9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9" name="Google Shape;99;p30"/>
          <p:cNvSpPr txBox="1">
            <a:spLocks noGrp="1"/>
          </p:cNvSpPr>
          <p:nvPr>
            <p:ph type="title"/>
          </p:nvPr>
        </p:nvSpPr>
        <p:spPr>
          <a:xfrm>
            <a:off x="628650" y="274638"/>
            <a:ext cx="7886700" cy="6160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30"/>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0"/>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 name="Google Shape;102;p30"/>
          <p:cNvPicPr preferRelativeResize="0"/>
          <p:nvPr/>
        </p:nvPicPr>
        <p:blipFill rotWithShape="1">
          <a:blip r:embed="rId2">
            <a:alphaModFix/>
          </a:blip>
          <a:srcRect/>
          <a:stretch/>
        </p:blipFill>
        <p:spPr>
          <a:xfrm>
            <a:off x="1310633" y="1200150"/>
            <a:ext cx="6522733" cy="3532638"/>
          </a:xfrm>
          <a:prstGeom prst="rect">
            <a:avLst/>
          </a:prstGeom>
          <a:noFill/>
          <a:ln>
            <a:noFill/>
          </a:ln>
        </p:spPr>
      </p:pic>
      <p:sp>
        <p:nvSpPr>
          <p:cNvPr id="103" name="Google Shape;103;p30"/>
          <p:cNvSpPr>
            <a:spLocks noGrp="1"/>
          </p:cNvSpPr>
          <p:nvPr>
            <p:ph type="media" idx="2"/>
          </p:nvPr>
        </p:nvSpPr>
        <p:spPr>
          <a:xfrm>
            <a:off x="2412460" y="1420237"/>
            <a:ext cx="4319080" cy="2743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ed list (x6)">
  <p:cSld name="Numbered list (x6)">
    <p:spTree>
      <p:nvGrpSpPr>
        <p:cNvPr id="1" name="Shape 104"/>
        <p:cNvGrpSpPr/>
        <p:nvPr/>
      </p:nvGrpSpPr>
      <p:grpSpPr>
        <a:xfrm>
          <a:off x="0" y="0"/>
          <a:ext cx="0" cy="0"/>
          <a:chOff x="0" y="0"/>
          <a:chExt cx="0" cy="0"/>
        </a:xfrm>
      </p:grpSpPr>
      <p:sp>
        <p:nvSpPr>
          <p:cNvPr id="105" name="Google Shape;10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06" name="Google Shape;106;p31"/>
          <p:cNvSpPr/>
          <p:nvPr/>
        </p:nvSpPr>
        <p:spPr>
          <a:xfrm>
            <a:off x="0" y="1214450"/>
            <a:ext cx="9144000" cy="39291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7" name="Google Shape;107;p31"/>
          <p:cNvGrpSpPr/>
          <p:nvPr/>
        </p:nvGrpSpPr>
        <p:grpSpPr>
          <a:xfrm>
            <a:off x="725450" y="1717050"/>
            <a:ext cx="699000" cy="678600"/>
            <a:chOff x="725450" y="1793250"/>
            <a:chExt cx="699000" cy="678600"/>
          </a:xfrm>
        </p:grpSpPr>
        <p:sp>
          <p:nvSpPr>
            <p:cNvPr id="108" name="Google Shape;108;p31"/>
            <p:cNvSpPr/>
            <p:nvPr/>
          </p:nvSpPr>
          <p:spPr>
            <a:xfrm>
              <a:off x="725450" y="179325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9" name="Google Shape;109;p31"/>
            <p:cNvSpPr txBox="1"/>
            <p:nvPr/>
          </p:nvSpPr>
          <p:spPr>
            <a:xfrm>
              <a:off x="776450" y="1916700"/>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01</a:t>
              </a:r>
              <a:endParaRPr sz="2100" b="1" i="0" u="none" strike="noStrike" cap="none">
                <a:solidFill>
                  <a:srgbClr val="22BBEA"/>
                </a:solidFill>
                <a:latin typeface="Verdana"/>
                <a:ea typeface="Verdana"/>
                <a:cs typeface="Verdana"/>
                <a:sym typeface="Verdana"/>
              </a:endParaRPr>
            </a:p>
          </p:txBody>
        </p:sp>
      </p:grpSp>
      <p:sp>
        <p:nvSpPr>
          <p:cNvPr id="110" name="Google Shape;110;p31"/>
          <p:cNvSpPr/>
          <p:nvPr/>
        </p:nvSpPr>
        <p:spPr>
          <a:xfrm>
            <a:off x="725450" y="2780275"/>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1" name="Google Shape;111;p31"/>
          <p:cNvSpPr txBox="1"/>
          <p:nvPr/>
        </p:nvSpPr>
        <p:spPr>
          <a:xfrm>
            <a:off x="776450" y="2903725"/>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02</a:t>
            </a:r>
            <a:endParaRPr sz="2100" b="1" i="0" u="none" strike="noStrike" cap="none">
              <a:solidFill>
                <a:srgbClr val="22BBEA"/>
              </a:solidFill>
              <a:latin typeface="Verdana"/>
              <a:ea typeface="Verdana"/>
              <a:cs typeface="Verdana"/>
              <a:sym typeface="Verdana"/>
            </a:endParaRPr>
          </a:p>
        </p:txBody>
      </p:sp>
      <p:sp>
        <p:nvSpPr>
          <p:cNvPr id="112" name="Google Shape;112;p31"/>
          <p:cNvSpPr/>
          <p:nvPr/>
        </p:nvSpPr>
        <p:spPr>
          <a:xfrm>
            <a:off x="725450" y="384350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3" name="Google Shape;113;p31"/>
          <p:cNvSpPr txBox="1"/>
          <p:nvPr/>
        </p:nvSpPr>
        <p:spPr>
          <a:xfrm>
            <a:off x="776450" y="3966950"/>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03</a:t>
            </a:r>
            <a:endParaRPr sz="2100" b="1" i="0" u="none" strike="noStrike" cap="none">
              <a:solidFill>
                <a:srgbClr val="22BBEA"/>
              </a:solidFill>
              <a:latin typeface="Verdana"/>
              <a:ea typeface="Verdana"/>
              <a:cs typeface="Verdana"/>
              <a:sym typeface="Verdana"/>
            </a:endParaRPr>
          </a:p>
        </p:txBody>
      </p:sp>
      <p:grpSp>
        <p:nvGrpSpPr>
          <p:cNvPr id="114" name="Google Shape;114;p31"/>
          <p:cNvGrpSpPr/>
          <p:nvPr/>
        </p:nvGrpSpPr>
        <p:grpSpPr>
          <a:xfrm>
            <a:off x="4840250" y="1717050"/>
            <a:ext cx="699000" cy="678600"/>
            <a:chOff x="725450" y="1793250"/>
            <a:chExt cx="699000" cy="678600"/>
          </a:xfrm>
        </p:grpSpPr>
        <p:sp>
          <p:nvSpPr>
            <p:cNvPr id="115" name="Google Shape;115;p31"/>
            <p:cNvSpPr/>
            <p:nvPr/>
          </p:nvSpPr>
          <p:spPr>
            <a:xfrm>
              <a:off x="725450" y="179325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6" name="Google Shape;116;p31"/>
            <p:cNvSpPr txBox="1"/>
            <p:nvPr/>
          </p:nvSpPr>
          <p:spPr>
            <a:xfrm>
              <a:off x="776450" y="1916700"/>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04</a:t>
              </a:r>
              <a:endParaRPr sz="2100" b="1" i="0" u="none" strike="noStrike" cap="none">
                <a:solidFill>
                  <a:srgbClr val="22BBEA"/>
                </a:solidFill>
                <a:latin typeface="Verdana"/>
                <a:ea typeface="Verdana"/>
                <a:cs typeface="Verdana"/>
                <a:sym typeface="Verdana"/>
              </a:endParaRPr>
            </a:p>
          </p:txBody>
        </p:sp>
      </p:grpSp>
      <p:sp>
        <p:nvSpPr>
          <p:cNvPr id="117" name="Google Shape;117;p31"/>
          <p:cNvSpPr/>
          <p:nvPr/>
        </p:nvSpPr>
        <p:spPr>
          <a:xfrm>
            <a:off x="4840250" y="2780275"/>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8" name="Google Shape;118;p31"/>
          <p:cNvSpPr txBox="1"/>
          <p:nvPr/>
        </p:nvSpPr>
        <p:spPr>
          <a:xfrm>
            <a:off x="4891250" y="2903725"/>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05</a:t>
            </a:r>
            <a:endParaRPr sz="2100" b="1" i="0" u="none" strike="noStrike" cap="none">
              <a:solidFill>
                <a:srgbClr val="22BBEA"/>
              </a:solidFill>
              <a:latin typeface="Verdana"/>
              <a:ea typeface="Verdana"/>
              <a:cs typeface="Verdana"/>
              <a:sym typeface="Verdana"/>
            </a:endParaRPr>
          </a:p>
        </p:txBody>
      </p:sp>
      <p:sp>
        <p:nvSpPr>
          <p:cNvPr id="119" name="Google Shape;119;p31"/>
          <p:cNvSpPr/>
          <p:nvPr/>
        </p:nvSpPr>
        <p:spPr>
          <a:xfrm>
            <a:off x="4840250" y="3843500"/>
            <a:ext cx="699000" cy="678600"/>
          </a:xfrm>
          <a:prstGeom prst="ellipse">
            <a:avLst/>
          </a:pr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20" name="Google Shape;120;p31"/>
          <p:cNvSpPr txBox="1"/>
          <p:nvPr/>
        </p:nvSpPr>
        <p:spPr>
          <a:xfrm>
            <a:off x="4891250" y="3966950"/>
            <a:ext cx="571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22BBEA"/>
                </a:solidFill>
                <a:latin typeface="Verdana"/>
                <a:ea typeface="Verdana"/>
                <a:cs typeface="Verdana"/>
                <a:sym typeface="Verdana"/>
              </a:rPr>
              <a:t>06</a:t>
            </a:r>
            <a:endParaRPr sz="2100" b="1" i="0" u="none" strike="noStrike" cap="none">
              <a:solidFill>
                <a:srgbClr val="22BBEA"/>
              </a:solidFill>
              <a:latin typeface="Verdana"/>
              <a:ea typeface="Verdana"/>
              <a:cs typeface="Verdana"/>
              <a:sym typeface="Verdana"/>
            </a:endParaRPr>
          </a:p>
        </p:txBody>
      </p:sp>
      <p:cxnSp>
        <p:nvCxnSpPr>
          <p:cNvPr id="121" name="Google Shape;121;p31"/>
          <p:cNvCxnSpPr/>
          <p:nvPr/>
        </p:nvCxnSpPr>
        <p:spPr>
          <a:xfrm rot="10800000">
            <a:off x="4189988" y="240100"/>
            <a:ext cx="12000" cy="5214900"/>
          </a:xfrm>
          <a:prstGeom prst="straightConnector1">
            <a:avLst/>
          </a:prstGeom>
          <a:noFill/>
          <a:ln w="28575" cap="flat" cmpd="sng">
            <a:solidFill>
              <a:srgbClr val="FFFFFF"/>
            </a:solidFill>
            <a:prstDash val="dot"/>
            <a:round/>
            <a:headEnd type="none" w="sm" len="sm"/>
            <a:tailEnd type="none" w="sm" len="sm"/>
          </a:ln>
        </p:spPr>
      </p:cxnSp>
      <p:sp>
        <p:nvSpPr>
          <p:cNvPr id="122" name="Google Shape;122;p31"/>
          <p:cNvSpPr txBox="1">
            <a:spLocks noGrp="1"/>
          </p:cNvSpPr>
          <p:nvPr>
            <p:ph type="body" idx="1"/>
          </p:nvPr>
        </p:nvSpPr>
        <p:spPr>
          <a:xfrm>
            <a:off x="1673225" y="1877256"/>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31"/>
          <p:cNvSpPr txBox="1">
            <a:spLocks noGrp="1"/>
          </p:cNvSpPr>
          <p:nvPr>
            <p:ph type="body" idx="2"/>
          </p:nvPr>
        </p:nvSpPr>
        <p:spPr>
          <a:xfrm>
            <a:off x="1673225" y="2938215"/>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 name="Google Shape;124;p31"/>
          <p:cNvSpPr txBox="1">
            <a:spLocks noGrp="1"/>
          </p:cNvSpPr>
          <p:nvPr>
            <p:ph type="body" idx="3"/>
          </p:nvPr>
        </p:nvSpPr>
        <p:spPr>
          <a:xfrm>
            <a:off x="1673225" y="4003706"/>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31"/>
          <p:cNvSpPr txBox="1">
            <a:spLocks noGrp="1"/>
          </p:cNvSpPr>
          <p:nvPr>
            <p:ph type="body" idx="4"/>
          </p:nvPr>
        </p:nvSpPr>
        <p:spPr>
          <a:xfrm>
            <a:off x="5723792" y="1877256"/>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31"/>
          <p:cNvSpPr txBox="1">
            <a:spLocks noGrp="1"/>
          </p:cNvSpPr>
          <p:nvPr>
            <p:ph type="body" idx="5"/>
          </p:nvPr>
        </p:nvSpPr>
        <p:spPr>
          <a:xfrm>
            <a:off x="5723792" y="2938215"/>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 name="Google Shape;127;p31"/>
          <p:cNvSpPr txBox="1">
            <a:spLocks noGrp="1"/>
          </p:cNvSpPr>
          <p:nvPr>
            <p:ph type="body" idx="6"/>
          </p:nvPr>
        </p:nvSpPr>
        <p:spPr>
          <a:xfrm>
            <a:off x="5723792" y="3999174"/>
            <a:ext cx="1897063" cy="3581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31"/>
          <p:cNvSpPr txBox="1">
            <a:spLocks noGrp="1"/>
          </p:cNvSpPr>
          <p:nvPr>
            <p:ph type="title"/>
          </p:nvPr>
        </p:nvSpPr>
        <p:spPr>
          <a:xfrm>
            <a:off x="628650" y="274639"/>
            <a:ext cx="7886700" cy="624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lection Process">
  <p:cSld name="Selection Process">
    <p:spTree>
      <p:nvGrpSpPr>
        <p:cNvPr id="1" name="Shape 129"/>
        <p:cNvGrpSpPr/>
        <p:nvPr/>
      </p:nvGrpSpPr>
      <p:grpSpPr>
        <a:xfrm>
          <a:off x="0" y="0"/>
          <a:ext cx="0" cy="0"/>
          <a:chOff x="0" y="0"/>
          <a:chExt cx="0" cy="0"/>
        </a:xfrm>
      </p:grpSpPr>
      <p:sp>
        <p:nvSpPr>
          <p:cNvPr id="130" name="Google Shape;13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31" name="Google Shape;131;p32"/>
          <p:cNvCxnSpPr/>
          <p:nvPr/>
        </p:nvCxnSpPr>
        <p:spPr>
          <a:xfrm rot="10800000" flipH="1">
            <a:off x="457200" y="1607150"/>
            <a:ext cx="8262900" cy="24000"/>
          </a:xfrm>
          <a:prstGeom prst="straightConnector1">
            <a:avLst/>
          </a:prstGeom>
          <a:noFill/>
          <a:ln w="9525" cap="flat" cmpd="sng">
            <a:solidFill>
              <a:srgbClr val="CCCCCC"/>
            </a:solidFill>
            <a:prstDash val="solid"/>
            <a:round/>
            <a:headEnd type="none" w="sm" len="sm"/>
            <a:tailEnd type="triangle" w="med" len="med"/>
          </a:ln>
        </p:spPr>
      </p:cxnSp>
      <p:sp>
        <p:nvSpPr>
          <p:cNvPr id="132" name="Google Shape;132;p32"/>
          <p:cNvSpPr/>
          <p:nvPr/>
        </p:nvSpPr>
        <p:spPr>
          <a:xfrm>
            <a:off x="0" y="-51975"/>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2"/>
          <p:cNvSpPr/>
          <p:nvPr/>
        </p:nvSpPr>
        <p:spPr>
          <a:xfrm>
            <a:off x="-2" y="2663364"/>
            <a:ext cx="9144000" cy="25374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 name="Google Shape;134;p32"/>
          <p:cNvPicPr preferRelativeResize="0"/>
          <p:nvPr/>
        </p:nvPicPr>
        <p:blipFill rotWithShape="1">
          <a:blip r:embed="rId2">
            <a:alphaModFix/>
          </a:blip>
          <a:srcRect/>
          <a:stretch/>
        </p:blipFill>
        <p:spPr>
          <a:xfrm>
            <a:off x="2843044" y="912538"/>
            <a:ext cx="1357515" cy="1357515"/>
          </a:xfrm>
          <a:prstGeom prst="rect">
            <a:avLst/>
          </a:prstGeom>
          <a:noFill/>
          <a:ln>
            <a:noFill/>
          </a:ln>
        </p:spPr>
      </p:pic>
      <p:pic>
        <p:nvPicPr>
          <p:cNvPr id="135" name="Google Shape;135;p32"/>
          <p:cNvPicPr preferRelativeResize="0"/>
          <p:nvPr/>
        </p:nvPicPr>
        <p:blipFill rotWithShape="1">
          <a:blip r:embed="rId3">
            <a:alphaModFix/>
          </a:blip>
          <a:srcRect/>
          <a:stretch/>
        </p:blipFill>
        <p:spPr>
          <a:xfrm>
            <a:off x="742624" y="912541"/>
            <a:ext cx="1357515" cy="1357515"/>
          </a:xfrm>
          <a:prstGeom prst="rect">
            <a:avLst/>
          </a:prstGeom>
          <a:noFill/>
          <a:ln>
            <a:noFill/>
          </a:ln>
        </p:spPr>
      </p:pic>
      <p:pic>
        <p:nvPicPr>
          <p:cNvPr id="136" name="Google Shape;136;p32"/>
          <p:cNvPicPr preferRelativeResize="0"/>
          <p:nvPr/>
        </p:nvPicPr>
        <p:blipFill rotWithShape="1">
          <a:blip r:embed="rId4">
            <a:alphaModFix/>
          </a:blip>
          <a:srcRect/>
          <a:stretch/>
        </p:blipFill>
        <p:spPr>
          <a:xfrm>
            <a:off x="7043841" y="912525"/>
            <a:ext cx="1357550" cy="1357550"/>
          </a:xfrm>
          <a:prstGeom prst="rect">
            <a:avLst/>
          </a:prstGeom>
          <a:noFill/>
          <a:ln>
            <a:noFill/>
          </a:ln>
        </p:spPr>
      </p:pic>
      <p:pic>
        <p:nvPicPr>
          <p:cNvPr id="137" name="Google Shape;137;p32"/>
          <p:cNvPicPr preferRelativeResize="0"/>
          <p:nvPr/>
        </p:nvPicPr>
        <p:blipFill rotWithShape="1">
          <a:blip r:embed="rId5">
            <a:alphaModFix/>
          </a:blip>
          <a:srcRect/>
          <a:stretch/>
        </p:blipFill>
        <p:spPr>
          <a:xfrm>
            <a:off x="4943458" y="912539"/>
            <a:ext cx="1357515" cy="1357515"/>
          </a:xfrm>
          <a:prstGeom prst="rect">
            <a:avLst/>
          </a:prstGeom>
          <a:noFill/>
          <a:ln>
            <a:noFill/>
          </a:ln>
        </p:spPr>
      </p:pic>
      <p:sp>
        <p:nvSpPr>
          <p:cNvPr id="138" name="Google Shape;138;p32"/>
          <p:cNvSpPr txBox="1"/>
          <p:nvPr/>
        </p:nvSpPr>
        <p:spPr>
          <a:xfrm>
            <a:off x="294467" y="109125"/>
            <a:ext cx="8849531" cy="11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rgbClr val="FF9933"/>
                </a:solidFill>
                <a:latin typeface="Verdana"/>
                <a:ea typeface="Verdana"/>
                <a:cs typeface="Verdana"/>
                <a:sym typeface="Verdana"/>
              </a:rPr>
              <a:t>The different steps of PN’s Selection Process</a:t>
            </a:r>
            <a:endParaRPr sz="2400" b="1" i="0" u="none" strike="noStrike" cap="none">
              <a:solidFill>
                <a:srgbClr val="FF9933"/>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9933"/>
              </a:solidFill>
              <a:latin typeface="Verdana"/>
              <a:ea typeface="Verdana"/>
              <a:cs typeface="Verdana"/>
              <a:sym typeface="Verdana"/>
            </a:endParaRPr>
          </a:p>
        </p:txBody>
      </p:sp>
      <p:sp>
        <p:nvSpPr>
          <p:cNvPr id="139" name="Google Shape;139;p32"/>
          <p:cNvSpPr txBox="1"/>
          <p:nvPr/>
        </p:nvSpPr>
        <p:spPr>
          <a:xfrm>
            <a:off x="307364" y="2269928"/>
            <a:ext cx="2230800" cy="3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rgbClr val="22BBEA"/>
                </a:solidFill>
                <a:latin typeface="Verdana"/>
                <a:ea typeface="Verdana"/>
                <a:cs typeface="Verdana"/>
                <a:sym typeface="Verdana"/>
              </a:rPr>
              <a:t>Information Session</a:t>
            </a:r>
            <a:endParaRPr sz="1300" b="1" i="0" u="none" strike="noStrike" cap="none">
              <a:solidFill>
                <a:srgbClr val="22BBEA"/>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rgbClr val="22BBEA"/>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rgbClr val="22BBEA"/>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22BBEA"/>
              </a:solidFill>
              <a:latin typeface="Verdana"/>
              <a:ea typeface="Verdana"/>
              <a:cs typeface="Verdana"/>
              <a:sym typeface="Verdana"/>
            </a:endParaRPr>
          </a:p>
        </p:txBody>
      </p:sp>
      <p:sp>
        <p:nvSpPr>
          <p:cNvPr id="140" name="Google Shape;140;p32"/>
          <p:cNvSpPr txBox="1"/>
          <p:nvPr/>
        </p:nvSpPr>
        <p:spPr>
          <a:xfrm>
            <a:off x="2615950" y="2269928"/>
            <a:ext cx="1811700" cy="3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rgbClr val="22BBEA"/>
                </a:solidFill>
                <a:latin typeface="Verdana"/>
                <a:ea typeface="Verdana"/>
                <a:cs typeface="Verdana"/>
                <a:sym typeface="Verdana"/>
              </a:rPr>
              <a:t>Written Exam</a:t>
            </a:r>
            <a:endParaRPr sz="1300" b="1" i="0" u="none" strike="noStrike" cap="none">
              <a:solidFill>
                <a:srgbClr val="22BBEA"/>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22BBEA"/>
              </a:solidFill>
              <a:latin typeface="Verdana"/>
              <a:ea typeface="Verdana"/>
              <a:cs typeface="Verdana"/>
              <a:sym typeface="Verdana"/>
            </a:endParaRPr>
          </a:p>
        </p:txBody>
      </p:sp>
      <p:sp>
        <p:nvSpPr>
          <p:cNvPr id="141" name="Google Shape;141;p32"/>
          <p:cNvSpPr txBox="1"/>
          <p:nvPr/>
        </p:nvSpPr>
        <p:spPr>
          <a:xfrm>
            <a:off x="4506814" y="2269928"/>
            <a:ext cx="2230800" cy="3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rgbClr val="22BBEA"/>
                </a:solidFill>
                <a:latin typeface="Verdana"/>
                <a:ea typeface="Verdana"/>
                <a:cs typeface="Verdana"/>
                <a:sym typeface="Verdana"/>
              </a:rPr>
              <a:t>Individual Interview</a:t>
            </a:r>
            <a:endParaRPr sz="1300" b="0" i="0" u="none" strike="noStrike" cap="none">
              <a:solidFill>
                <a:srgbClr val="22BBEA"/>
              </a:solidFill>
              <a:latin typeface="Verdana"/>
              <a:ea typeface="Verdana"/>
              <a:cs typeface="Verdana"/>
              <a:sym typeface="Verdana"/>
            </a:endParaRPr>
          </a:p>
        </p:txBody>
      </p:sp>
      <p:sp>
        <p:nvSpPr>
          <p:cNvPr id="142" name="Google Shape;142;p32"/>
          <p:cNvSpPr txBox="1"/>
          <p:nvPr/>
        </p:nvSpPr>
        <p:spPr>
          <a:xfrm>
            <a:off x="6607216" y="2265592"/>
            <a:ext cx="2230800" cy="3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rgbClr val="22BBEA"/>
                </a:solidFill>
                <a:latin typeface="Verdana"/>
                <a:ea typeface="Verdana"/>
                <a:cs typeface="Verdana"/>
                <a:sym typeface="Verdana"/>
              </a:rPr>
              <a:t>Social Investigation</a:t>
            </a:r>
            <a:endParaRPr sz="1300" b="0" i="0" u="none" strike="noStrike" cap="none">
              <a:solidFill>
                <a:srgbClr val="22BBEA"/>
              </a:solidFill>
              <a:latin typeface="Verdana"/>
              <a:ea typeface="Verdana"/>
              <a:cs typeface="Verdana"/>
              <a:sym typeface="Verdana"/>
            </a:endParaRPr>
          </a:p>
        </p:txBody>
      </p:sp>
      <p:sp>
        <p:nvSpPr>
          <p:cNvPr id="143" name="Google Shape;143;p32"/>
          <p:cNvSpPr txBox="1">
            <a:spLocks noGrp="1"/>
          </p:cNvSpPr>
          <p:nvPr>
            <p:ph type="body" idx="1"/>
          </p:nvPr>
        </p:nvSpPr>
        <p:spPr>
          <a:xfrm>
            <a:off x="566742" y="2886066"/>
            <a:ext cx="1721633" cy="2043112"/>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 name="Google Shape;144;p32"/>
          <p:cNvSpPr txBox="1">
            <a:spLocks noGrp="1"/>
          </p:cNvSpPr>
          <p:nvPr>
            <p:ph type="body" idx="2"/>
          </p:nvPr>
        </p:nvSpPr>
        <p:spPr>
          <a:xfrm>
            <a:off x="2660983" y="2894945"/>
            <a:ext cx="1721633" cy="2043112"/>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Google Shape;145;p32"/>
          <p:cNvSpPr txBox="1">
            <a:spLocks noGrp="1"/>
          </p:cNvSpPr>
          <p:nvPr>
            <p:ph type="body" idx="3"/>
          </p:nvPr>
        </p:nvSpPr>
        <p:spPr>
          <a:xfrm>
            <a:off x="4760105" y="2886066"/>
            <a:ext cx="1724218" cy="2043112"/>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32"/>
          <p:cNvSpPr txBox="1">
            <a:spLocks noGrp="1"/>
          </p:cNvSpPr>
          <p:nvPr>
            <p:ph type="body" idx="4"/>
          </p:nvPr>
        </p:nvSpPr>
        <p:spPr>
          <a:xfrm>
            <a:off x="6861812" y="2894945"/>
            <a:ext cx="1721633" cy="2043112"/>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troduction to PN">
  <p:cSld name="Introduction to PN">
    <p:spTree>
      <p:nvGrpSpPr>
        <p:cNvPr id="1" name="Shape 147"/>
        <p:cNvGrpSpPr/>
        <p:nvPr/>
      </p:nvGrpSpPr>
      <p:grpSpPr>
        <a:xfrm>
          <a:off x="0" y="0"/>
          <a:ext cx="0" cy="0"/>
          <a:chOff x="0" y="0"/>
          <a:chExt cx="0" cy="0"/>
        </a:xfrm>
      </p:grpSpPr>
      <p:sp>
        <p:nvSpPr>
          <p:cNvPr id="148" name="Google Shape;148;p33"/>
          <p:cNvSpPr/>
          <p:nvPr/>
        </p:nvSpPr>
        <p:spPr>
          <a:xfrm>
            <a:off x="1" y="14"/>
            <a:ext cx="2940900" cy="51435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50" name="Google Shape;150;p33"/>
          <p:cNvPicPr preferRelativeResize="0"/>
          <p:nvPr/>
        </p:nvPicPr>
        <p:blipFill rotWithShape="1">
          <a:blip r:embed="rId2">
            <a:alphaModFix/>
          </a:blip>
          <a:srcRect/>
          <a:stretch/>
        </p:blipFill>
        <p:spPr>
          <a:xfrm>
            <a:off x="2201400" y="459039"/>
            <a:ext cx="6790199" cy="4802871"/>
          </a:xfrm>
          <a:prstGeom prst="rect">
            <a:avLst/>
          </a:prstGeom>
          <a:noFill/>
          <a:ln>
            <a:noFill/>
          </a:ln>
        </p:spPr>
      </p:pic>
      <p:sp>
        <p:nvSpPr>
          <p:cNvPr id="151" name="Google Shape;151;p33"/>
          <p:cNvSpPr txBox="1"/>
          <p:nvPr/>
        </p:nvSpPr>
        <p:spPr>
          <a:xfrm>
            <a:off x="3023901" y="5901"/>
            <a:ext cx="6322500" cy="11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rgbClr val="FF9933"/>
                </a:solidFill>
                <a:latin typeface="Verdana"/>
                <a:ea typeface="Verdana"/>
                <a:cs typeface="Verdana"/>
                <a:sym typeface="Verdana"/>
              </a:rPr>
              <a:t>Passerelles numériques</a:t>
            </a:r>
            <a:endParaRPr sz="2400" b="1" i="0" u="none" strike="noStrike" cap="none">
              <a:solidFill>
                <a:srgbClr val="FF9933"/>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FF9933"/>
                </a:solidFill>
                <a:latin typeface="Verdana"/>
                <a:ea typeface="Verdana"/>
                <a:cs typeface="Verdana"/>
                <a:sym typeface="Verdana"/>
              </a:rPr>
              <a:t>Cambodia, Philippines, Vietnam</a:t>
            </a:r>
            <a:endParaRPr sz="2400" b="0" i="0" u="none" strike="noStrike" cap="none">
              <a:solidFill>
                <a:srgbClr val="FF9933"/>
              </a:solidFill>
              <a:latin typeface="Verdana"/>
              <a:ea typeface="Verdana"/>
              <a:cs typeface="Verdana"/>
              <a:sym typeface="Verdana"/>
            </a:endParaRPr>
          </a:p>
        </p:txBody>
      </p:sp>
      <p:sp>
        <p:nvSpPr>
          <p:cNvPr id="152" name="Google Shape;152;p33"/>
          <p:cNvSpPr/>
          <p:nvPr/>
        </p:nvSpPr>
        <p:spPr>
          <a:xfrm rot="-533510">
            <a:off x="3936938" y="940587"/>
            <a:ext cx="863600" cy="2797930"/>
          </a:xfrm>
          <a:custGeom>
            <a:avLst/>
            <a:gdLst/>
            <a:ahLst/>
            <a:cxnLst/>
            <a:rect l="l" t="t" r="r" b="b"/>
            <a:pathLst>
              <a:path w="9781" h="84297" extrusionOk="0">
                <a:moveTo>
                  <a:pt x="9304" y="0"/>
                </a:moveTo>
                <a:cubicBezTo>
                  <a:pt x="9304" y="3981"/>
                  <a:pt x="6111" y="7295"/>
                  <a:pt x="4542" y="10954"/>
                </a:cubicBezTo>
                <a:cubicBezTo>
                  <a:pt x="1610" y="17793"/>
                  <a:pt x="693" y="25434"/>
                  <a:pt x="256" y="32862"/>
                </a:cubicBezTo>
                <a:cubicBezTo>
                  <a:pt x="-767" y="50268"/>
                  <a:pt x="4260" y="67758"/>
                  <a:pt x="9781" y="84297"/>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3"/>
          <p:cNvSpPr/>
          <p:nvPr/>
        </p:nvSpPr>
        <p:spPr>
          <a:xfrm rot="9185825">
            <a:off x="5565290" y="1311081"/>
            <a:ext cx="2081259" cy="1042696"/>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3"/>
          <p:cNvSpPr txBox="1"/>
          <p:nvPr/>
        </p:nvSpPr>
        <p:spPr>
          <a:xfrm>
            <a:off x="280651" y="347417"/>
            <a:ext cx="2379600" cy="470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50"/>
              <a:buFont typeface="Arial"/>
              <a:buNone/>
            </a:pPr>
            <a:r>
              <a:rPr lang="en-GB" sz="1150" b="1" i="0" u="none" strike="noStrike" cap="none">
                <a:solidFill>
                  <a:schemeClr val="lt1"/>
                </a:solidFill>
                <a:latin typeface="Verdana"/>
                <a:ea typeface="Verdana"/>
                <a:cs typeface="Verdana"/>
                <a:sym typeface="Verdana"/>
              </a:rPr>
              <a:t>Passerelles numériques</a:t>
            </a:r>
            <a:r>
              <a:rPr lang="en-GB" sz="1150" b="0" i="0" u="none" strike="noStrike" cap="none">
                <a:solidFill>
                  <a:schemeClr val="lt1"/>
                </a:solidFill>
                <a:latin typeface="Verdana"/>
                <a:ea typeface="Verdana"/>
                <a:cs typeface="Verdana"/>
                <a:sym typeface="Verdana"/>
              </a:rPr>
              <a:t> is a </a:t>
            </a:r>
            <a:r>
              <a:rPr lang="en-GB" sz="1150" b="1" i="0" u="none" strike="noStrike" cap="none">
                <a:solidFill>
                  <a:schemeClr val="lt1"/>
                </a:solidFill>
                <a:latin typeface="Verdana"/>
                <a:ea typeface="Verdana"/>
                <a:cs typeface="Verdana"/>
                <a:sym typeface="Verdana"/>
              </a:rPr>
              <a:t>French non-profit organization</a:t>
            </a:r>
            <a:r>
              <a:rPr lang="en-GB" sz="1150" b="0" i="0" u="none" strike="noStrike" cap="none">
                <a:solidFill>
                  <a:schemeClr val="lt1"/>
                </a:solidFill>
                <a:latin typeface="Verdana"/>
                <a:ea typeface="Verdana"/>
                <a:cs typeface="Verdana"/>
                <a:sym typeface="Verdana"/>
              </a:rPr>
              <a:t>, created in </a:t>
            </a:r>
            <a:r>
              <a:rPr lang="en-GB" sz="1150" b="1" i="0" u="none" strike="noStrike" cap="none">
                <a:solidFill>
                  <a:schemeClr val="lt1"/>
                </a:solidFill>
                <a:latin typeface="Verdana"/>
                <a:ea typeface="Verdana"/>
                <a:cs typeface="Verdana"/>
                <a:sym typeface="Verdana"/>
              </a:rPr>
              <a:t>2005,</a:t>
            </a:r>
            <a:r>
              <a:rPr lang="en-GB" sz="1150" b="0" i="0" u="none" strike="noStrike" cap="none">
                <a:solidFill>
                  <a:schemeClr val="lt1"/>
                </a:solidFill>
                <a:latin typeface="Verdana"/>
                <a:ea typeface="Verdana"/>
                <a:cs typeface="Verdana"/>
                <a:sym typeface="Verdana"/>
              </a:rPr>
              <a:t> which intends to enable </a:t>
            </a:r>
            <a:r>
              <a:rPr lang="en-GB" sz="1150" b="1" i="0" u="none" strike="noStrike" cap="none">
                <a:solidFill>
                  <a:schemeClr val="lt1"/>
                </a:solidFill>
                <a:latin typeface="Verdana"/>
                <a:ea typeface="Verdana"/>
                <a:cs typeface="Verdana"/>
                <a:sym typeface="Verdana"/>
              </a:rPr>
              <a:t>young underprivileged people </a:t>
            </a:r>
            <a:r>
              <a:rPr lang="en-GB" sz="1150" b="0" i="0" u="none" strike="noStrike" cap="none">
                <a:solidFill>
                  <a:schemeClr val="lt1"/>
                </a:solidFill>
                <a:latin typeface="Verdana"/>
                <a:ea typeface="Verdana"/>
                <a:cs typeface="Verdana"/>
                <a:sym typeface="Verdana"/>
              </a:rPr>
              <a:t>to</a:t>
            </a:r>
            <a:r>
              <a:rPr lang="en-GB" sz="1150" b="1" i="0" u="none" strike="noStrike" cap="none">
                <a:solidFill>
                  <a:schemeClr val="lt1"/>
                </a:solidFill>
                <a:latin typeface="Verdana"/>
                <a:ea typeface="Verdana"/>
                <a:cs typeface="Verdana"/>
                <a:sym typeface="Verdana"/>
              </a:rPr>
              <a:t> build their employability </a:t>
            </a:r>
            <a:r>
              <a:rPr lang="en-GB" sz="1150" b="0" i="0" u="none" strike="noStrike" cap="none">
                <a:solidFill>
                  <a:schemeClr val="lt1"/>
                </a:solidFill>
                <a:latin typeface="Verdana"/>
                <a:ea typeface="Verdana"/>
                <a:cs typeface="Verdana"/>
                <a:sym typeface="Verdana"/>
              </a:rPr>
              <a:t>through</a:t>
            </a:r>
            <a:r>
              <a:rPr lang="en-GB" sz="1150" b="1" i="0" u="none" strike="noStrike" cap="none">
                <a:solidFill>
                  <a:schemeClr val="lt1"/>
                </a:solidFill>
                <a:latin typeface="Verdana"/>
                <a:ea typeface="Verdana"/>
                <a:cs typeface="Verdana"/>
                <a:sym typeface="Verdana"/>
              </a:rPr>
              <a:t> education </a:t>
            </a:r>
            <a:r>
              <a:rPr lang="en-GB" sz="1150" b="0" i="0" u="none" strike="noStrike" cap="none">
                <a:solidFill>
                  <a:schemeClr val="lt1"/>
                </a:solidFill>
                <a:latin typeface="Verdana"/>
                <a:ea typeface="Verdana"/>
                <a:cs typeface="Verdana"/>
                <a:sym typeface="Verdana"/>
              </a:rPr>
              <a:t>in the</a:t>
            </a:r>
            <a:r>
              <a:rPr lang="en-GB" sz="1150" b="1" i="0" u="none" strike="noStrike" cap="none">
                <a:solidFill>
                  <a:schemeClr val="lt1"/>
                </a:solidFill>
                <a:latin typeface="Verdana"/>
                <a:ea typeface="Verdana"/>
                <a:cs typeface="Verdana"/>
                <a:sym typeface="Verdana"/>
              </a:rPr>
              <a:t> digital industry</a:t>
            </a:r>
            <a:r>
              <a:rPr lang="en-GB" sz="1150" b="0" i="0" u="none" strike="noStrike" cap="none">
                <a:solidFill>
                  <a:schemeClr val="lt1"/>
                </a:solidFill>
                <a:latin typeface="Verdana"/>
                <a:ea typeface="Verdana"/>
                <a:cs typeface="Verdana"/>
                <a:sym typeface="Verdana"/>
              </a:rPr>
              <a:t>, and leverage their </a:t>
            </a:r>
            <a:r>
              <a:rPr lang="en-GB" sz="1150" b="1" i="0" u="none" strike="noStrike" cap="none">
                <a:solidFill>
                  <a:schemeClr val="lt1"/>
                </a:solidFill>
                <a:latin typeface="Verdana"/>
                <a:ea typeface="Verdana"/>
                <a:cs typeface="Verdana"/>
                <a:sym typeface="Verdana"/>
              </a:rPr>
              <a:t>potential </a:t>
            </a:r>
            <a:endParaRPr sz="1150" b="1" i="0" u="none" strike="noStrike" cap="none">
              <a:solidFill>
                <a:schemeClr val="lt1"/>
              </a:solidFill>
              <a:latin typeface="Verdana"/>
              <a:ea typeface="Verdana"/>
              <a:cs typeface="Verdana"/>
              <a:sym typeface="Verdana"/>
            </a:endParaRPr>
          </a:p>
          <a:p>
            <a:pPr marL="0" marR="0" lvl="0" indent="0" algn="l" rtl="0">
              <a:lnSpc>
                <a:spcPct val="115000"/>
              </a:lnSpc>
              <a:spcBef>
                <a:spcPts val="0"/>
              </a:spcBef>
              <a:spcAft>
                <a:spcPts val="0"/>
              </a:spcAft>
              <a:buClr>
                <a:srgbClr val="000000"/>
              </a:buClr>
              <a:buSzPts val="1150"/>
              <a:buFont typeface="Arial"/>
              <a:buNone/>
            </a:pPr>
            <a:r>
              <a:rPr lang="en-GB" sz="1150" b="0" i="0" u="none" strike="noStrike" cap="none">
                <a:solidFill>
                  <a:schemeClr val="lt1"/>
                </a:solidFill>
                <a:latin typeface="Verdana"/>
                <a:ea typeface="Verdana"/>
                <a:cs typeface="Verdana"/>
                <a:sym typeface="Verdana"/>
              </a:rPr>
              <a:t>and </a:t>
            </a:r>
            <a:r>
              <a:rPr lang="en-GB" sz="1150" b="1" i="0" u="none" strike="noStrike" cap="none">
                <a:solidFill>
                  <a:schemeClr val="lt1"/>
                </a:solidFill>
                <a:latin typeface="Verdana"/>
                <a:ea typeface="Verdana"/>
                <a:cs typeface="Verdana"/>
                <a:sym typeface="Verdana"/>
              </a:rPr>
              <a:t>willpower</a:t>
            </a:r>
            <a:r>
              <a:rPr lang="en-GB" sz="1150" b="0" i="0" u="none" strike="noStrike" cap="none">
                <a:solidFill>
                  <a:schemeClr val="lt1"/>
                </a:solidFill>
                <a:latin typeface="Verdana"/>
                <a:ea typeface="Verdana"/>
                <a:cs typeface="Verdana"/>
                <a:sym typeface="Verdana"/>
              </a:rPr>
              <a:t>. Our organization’s final aspiration is to allow them and their family to </a:t>
            </a:r>
            <a:r>
              <a:rPr lang="en-GB" sz="1150" b="1" i="0" u="none" strike="noStrike" cap="none">
                <a:solidFill>
                  <a:schemeClr val="lt1"/>
                </a:solidFill>
                <a:latin typeface="Verdana"/>
                <a:ea typeface="Verdana"/>
                <a:cs typeface="Verdana"/>
                <a:sym typeface="Verdana"/>
              </a:rPr>
              <a:t>escape poverty</a:t>
            </a:r>
            <a:r>
              <a:rPr lang="en-GB" sz="1150" b="0" i="0" u="none" strike="noStrike" cap="none">
                <a:solidFill>
                  <a:schemeClr val="lt1"/>
                </a:solidFill>
                <a:latin typeface="Verdana"/>
                <a:ea typeface="Verdana"/>
                <a:cs typeface="Verdana"/>
                <a:sym typeface="Verdana"/>
              </a:rPr>
              <a:t> in a </a:t>
            </a:r>
            <a:r>
              <a:rPr lang="en-GB" sz="1150" b="1" i="0" u="none" strike="noStrike" cap="none">
                <a:solidFill>
                  <a:schemeClr val="lt1"/>
                </a:solidFill>
                <a:latin typeface="Verdana"/>
                <a:ea typeface="Verdana"/>
                <a:cs typeface="Verdana"/>
                <a:sym typeface="Verdana"/>
              </a:rPr>
              <a:t>sustainable way</a:t>
            </a:r>
            <a:r>
              <a:rPr lang="en-GB" sz="1150" b="0" i="0" u="none" strike="noStrike" cap="none">
                <a:solidFill>
                  <a:schemeClr val="lt1"/>
                </a:solidFill>
                <a:latin typeface="Verdana"/>
                <a:ea typeface="Verdana"/>
                <a:cs typeface="Verdana"/>
                <a:sym typeface="Verdana"/>
              </a:rPr>
              <a:t>, and contribute to the </a:t>
            </a:r>
            <a:r>
              <a:rPr lang="en-GB" sz="1150" b="1" i="0" u="none" strike="noStrike" cap="none">
                <a:solidFill>
                  <a:schemeClr val="lt1"/>
                </a:solidFill>
                <a:latin typeface="Verdana"/>
                <a:ea typeface="Verdana"/>
                <a:cs typeface="Verdana"/>
                <a:sym typeface="Verdana"/>
              </a:rPr>
              <a:t>social </a:t>
            </a:r>
            <a:r>
              <a:rPr lang="en-GB" sz="1150" b="0" i="0" u="none" strike="noStrike" cap="none">
                <a:solidFill>
                  <a:schemeClr val="lt1"/>
                </a:solidFill>
                <a:latin typeface="Verdana"/>
                <a:ea typeface="Verdana"/>
                <a:cs typeface="Verdana"/>
                <a:sym typeface="Verdana"/>
              </a:rPr>
              <a:t>and</a:t>
            </a:r>
            <a:r>
              <a:rPr lang="en-GB" sz="1150" b="1" i="0" u="none" strike="noStrike" cap="none">
                <a:solidFill>
                  <a:schemeClr val="lt1"/>
                </a:solidFill>
                <a:latin typeface="Verdana"/>
                <a:ea typeface="Verdana"/>
                <a:cs typeface="Verdana"/>
                <a:sym typeface="Verdana"/>
              </a:rPr>
              <a:t> economic development </a:t>
            </a:r>
            <a:r>
              <a:rPr lang="en-GB" sz="1150" b="0" i="0" u="none" strike="noStrike" cap="none">
                <a:solidFill>
                  <a:schemeClr val="lt1"/>
                </a:solidFill>
                <a:latin typeface="Verdana"/>
                <a:ea typeface="Verdana"/>
                <a:cs typeface="Verdana"/>
                <a:sym typeface="Verdana"/>
              </a:rPr>
              <a:t>of their country. Passerelles numériques operates in 3 Asian countries: </a:t>
            </a:r>
            <a:r>
              <a:rPr lang="en-GB" sz="1150" b="1" i="0" u="none" strike="noStrike" cap="none">
                <a:solidFill>
                  <a:schemeClr val="lt1"/>
                </a:solidFill>
                <a:latin typeface="Verdana"/>
                <a:ea typeface="Verdana"/>
                <a:cs typeface="Verdana"/>
                <a:sym typeface="Verdana"/>
              </a:rPr>
              <a:t>Cambodi</a:t>
            </a:r>
            <a:r>
              <a:rPr lang="en-GB" sz="1150" b="0" i="0" u="none" strike="noStrike" cap="none">
                <a:solidFill>
                  <a:schemeClr val="lt1"/>
                </a:solidFill>
                <a:latin typeface="Verdana"/>
                <a:ea typeface="Verdana"/>
                <a:cs typeface="Verdana"/>
                <a:sym typeface="Verdana"/>
              </a:rPr>
              <a:t>a, </a:t>
            </a:r>
            <a:r>
              <a:rPr lang="en-GB" sz="1150" b="1" i="0" u="none" strike="noStrike" cap="none">
                <a:solidFill>
                  <a:schemeClr val="lt1"/>
                </a:solidFill>
                <a:latin typeface="Verdana"/>
                <a:ea typeface="Verdana"/>
                <a:cs typeface="Verdana"/>
                <a:sym typeface="Verdana"/>
              </a:rPr>
              <a:t>Philippines</a:t>
            </a:r>
            <a:r>
              <a:rPr lang="en-GB" sz="1150" b="0" i="0" u="none" strike="noStrike" cap="none">
                <a:solidFill>
                  <a:schemeClr val="lt1"/>
                </a:solidFill>
                <a:latin typeface="Verdana"/>
                <a:ea typeface="Verdana"/>
                <a:cs typeface="Verdana"/>
                <a:sym typeface="Verdana"/>
              </a:rPr>
              <a:t> and</a:t>
            </a:r>
            <a:r>
              <a:rPr lang="en-GB" sz="1150" b="1" i="0" u="none" strike="noStrike" cap="none">
                <a:solidFill>
                  <a:schemeClr val="lt1"/>
                </a:solidFill>
                <a:latin typeface="Verdana"/>
                <a:ea typeface="Verdana"/>
                <a:cs typeface="Verdana"/>
                <a:sym typeface="Verdana"/>
              </a:rPr>
              <a:t> Vietnam</a:t>
            </a:r>
            <a:r>
              <a:rPr lang="en-GB" sz="1150" b="0" i="0" u="none" strike="noStrike" cap="none">
                <a:solidFill>
                  <a:schemeClr val="lt1"/>
                </a:solidFill>
                <a:latin typeface="Verdana"/>
                <a:ea typeface="Verdana"/>
                <a:cs typeface="Verdana"/>
                <a:sym typeface="Verdana"/>
              </a:rPr>
              <a:t>.</a:t>
            </a:r>
            <a:endParaRPr sz="1150" b="0" i="0" u="none" strike="noStrike" cap="none">
              <a:solidFill>
                <a:schemeClr val="lt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rgbClr val="FFFFFF"/>
              </a:solidFill>
              <a:latin typeface="Verdana"/>
              <a:ea typeface="Verdana"/>
              <a:cs typeface="Verdana"/>
              <a:sym typeface="Verdana"/>
            </a:endParaRPr>
          </a:p>
        </p:txBody>
      </p:sp>
      <p:sp>
        <p:nvSpPr>
          <p:cNvPr id="155" name="Google Shape;155;p33"/>
          <p:cNvSpPr/>
          <p:nvPr/>
        </p:nvSpPr>
        <p:spPr>
          <a:xfrm rot="-6005595">
            <a:off x="5381259" y="1188003"/>
            <a:ext cx="2601814" cy="1664465"/>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NC Timeline">
  <p:cSld name="PNC Timeline">
    <p:spTree>
      <p:nvGrpSpPr>
        <p:cNvPr id="1" name="Shape 156"/>
        <p:cNvGrpSpPr/>
        <p:nvPr/>
      </p:nvGrpSpPr>
      <p:grpSpPr>
        <a:xfrm>
          <a:off x="0" y="0"/>
          <a:ext cx="0" cy="0"/>
          <a:chOff x="0" y="0"/>
          <a:chExt cx="0" cy="0"/>
        </a:xfrm>
      </p:grpSpPr>
      <p:sp>
        <p:nvSpPr>
          <p:cNvPr id="157" name="Google Shape;15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58" name="Google Shape;158;p34"/>
          <p:cNvCxnSpPr/>
          <p:nvPr/>
        </p:nvCxnSpPr>
        <p:spPr>
          <a:xfrm rot="10800000">
            <a:off x="6019675" y="0"/>
            <a:ext cx="12000" cy="5012400"/>
          </a:xfrm>
          <a:prstGeom prst="straightConnector1">
            <a:avLst/>
          </a:prstGeom>
          <a:noFill/>
          <a:ln w="19050" cap="flat" cmpd="sng">
            <a:solidFill>
              <a:srgbClr val="999999"/>
            </a:solidFill>
            <a:prstDash val="solid"/>
            <a:round/>
            <a:headEnd type="none" w="sm" len="sm"/>
            <a:tailEnd type="none" w="sm" len="sm"/>
          </a:ln>
        </p:spPr>
      </p:cxnSp>
      <p:sp>
        <p:nvSpPr>
          <p:cNvPr id="159" name="Google Shape;159;p34"/>
          <p:cNvSpPr/>
          <p:nvPr/>
        </p:nvSpPr>
        <p:spPr>
          <a:xfrm>
            <a:off x="0" y="3733450"/>
            <a:ext cx="9144000" cy="14100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4"/>
          <p:cNvSpPr txBox="1"/>
          <p:nvPr/>
        </p:nvSpPr>
        <p:spPr>
          <a:xfrm>
            <a:off x="102425" y="3950100"/>
            <a:ext cx="6322500" cy="11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chemeClr val="lt1"/>
                </a:solidFill>
                <a:latin typeface="Verdana"/>
                <a:ea typeface="Verdana"/>
                <a:cs typeface="Verdana"/>
                <a:sym typeface="Verdana"/>
              </a:rPr>
              <a:t>Passerelles numériques</a:t>
            </a:r>
            <a:endParaRPr sz="2400" b="0" i="0" u="none" strike="noStrike" cap="none">
              <a:solidFill>
                <a:schemeClr val="lt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lt1"/>
                </a:solidFill>
                <a:latin typeface="Verdana"/>
                <a:ea typeface="Verdana"/>
                <a:cs typeface="Verdana"/>
                <a:sym typeface="Verdana"/>
              </a:rPr>
              <a:t>Cambodia</a:t>
            </a:r>
            <a:endParaRPr sz="2400" b="1" i="0" u="none" strike="noStrike" cap="none">
              <a:solidFill>
                <a:schemeClr val="lt1"/>
              </a:solidFill>
              <a:latin typeface="Verdana"/>
              <a:ea typeface="Verdana"/>
              <a:cs typeface="Verdana"/>
              <a:sym typeface="Verdana"/>
            </a:endParaRPr>
          </a:p>
        </p:txBody>
      </p:sp>
      <p:sp>
        <p:nvSpPr>
          <p:cNvPr id="161" name="Google Shape;161;p34"/>
          <p:cNvSpPr txBox="1"/>
          <p:nvPr/>
        </p:nvSpPr>
        <p:spPr>
          <a:xfrm>
            <a:off x="6311047" y="263531"/>
            <a:ext cx="2385481"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Launch</a:t>
            </a:r>
            <a:r>
              <a:rPr lang="en-GB" sz="1050" b="0" i="0" u="none" strike="noStrike" cap="none">
                <a:solidFill>
                  <a:schemeClr val="dk1"/>
                </a:solidFill>
                <a:highlight>
                  <a:srgbClr val="FFFFFF"/>
                </a:highlight>
                <a:latin typeface="Verdana"/>
                <a:ea typeface="Verdana"/>
                <a:cs typeface="Verdana"/>
                <a:sym typeface="Verdana"/>
              </a:rPr>
              <a:t> of Passerelles numériques' first program in Phnom Penh, with 25 students. One major in SNA (System &amp; Network Administration)</a:t>
            </a:r>
            <a:endParaRPr sz="1100" b="0" i="0" u="none" strike="noStrike" cap="none">
              <a:solidFill>
                <a:schemeClr val="dk1"/>
              </a:solidFill>
              <a:latin typeface="Verdana"/>
              <a:ea typeface="Verdana"/>
              <a:cs typeface="Verdana"/>
              <a:sym typeface="Verdana"/>
            </a:endParaRPr>
          </a:p>
        </p:txBody>
      </p:sp>
      <p:cxnSp>
        <p:nvCxnSpPr>
          <p:cNvPr id="162" name="Google Shape;162;p34"/>
          <p:cNvCxnSpPr/>
          <p:nvPr/>
        </p:nvCxnSpPr>
        <p:spPr>
          <a:xfrm rot="10800000">
            <a:off x="6024475" y="4036300"/>
            <a:ext cx="0" cy="1158300"/>
          </a:xfrm>
          <a:prstGeom prst="straightConnector1">
            <a:avLst/>
          </a:prstGeom>
          <a:noFill/>
          <a:ln w="19050" cap="flat" cmpd="sng">
            <a:solidFill>
              <a:srgbClr val="FFFFFF"/>
            </a:solidFill>
            <a:prstDash val="solid"/>
            <a:round/>
            <a:headEnd type="none" w="sm" len="sm"/>
            <a:tailEnd type="none" w="sm" len="sm"/>
          </a:ln>
        </p:spPr>
      </p:cxnSp>
      <p:grpSp>
        <p:nvGrpSpPr>
          <p:cNvPr id="163" name="Google Shape;163;p34"/>
          <p:cNvGrpSpPr/>
          <p:nvPr/>
        </p:nvGrpSpPr>
        <p:grpSpPr>
          <a:xfrm>
            <a:off x="5688583" y="226167"/>
            <a:ext cx="1082257" cy="587803"/>
            <a:chOff x="725450" y="1793250"/>
            <a:chExt cx="1198513" cy="678600"/>
          </a:xfrm>
        </p:grpSpPr>
        <p:sp>
          <p:nvSpPr>
            <p:cNvPr id="164" name="Google Shape;164;p3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65" name="Google Shape;165;p3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2005</a:t>
              </a:r>
              <a:endParaRPr sz="1100" b="1" i="0" u="none" strike="noStrike" cap="none">
                <a:solidFill>
                  <a:srgbClr val="FFFFFF"/>
                </a:solidFill>
                <a:latin typeface="Verdana"/>
                <a:ea typeface="Verdana"/>
                <a:cs typeface="Verdana"/>
                <a:sym typeface="Verdana"/>
              </a:endParaRPr>
            </a:p>
          </p:txBody>
        </p:sp>
      </p:grpSp>
      <p:grpSp>
        <p:nvGrpSpPr>
          <p:cNvPr id="166" name="Google Shape;166;p34"/>
          <p:cNvGrpSpPr/>
          <p:nvPr/>
        </p:nvGrpSpPr>
        <p:grpSpPr>
          <a:xfrm>
            <a:off x="5688583" y="925471"/>
            <a:ext cx="1082257" cy="587803"/>
            <a:chOff x="725450" y="1793250"/>
            <a:chExt cx="1198513" cy="678600"/>
          </a:xfrm>
        </p:grpSpPr>
        <p:sp>
          <p:nvSpPr>
            <p:cNvPr id="167" name="Google Shape;167;p3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68" name="Google Shape;168;p3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2007</a:t>
              </a:r>
              <a:endParaRPr sz="1100" b="1" i="0" u="none" strike="noStrike" cap="none">
                <a:solidFill>
                  <a:srgbClr val="FFFFFF"/>
                </a:solidFill>
                <a:latin typeface="Verdana"/>
                <a:ea typeface="Verdana"/>
                <a:cs typeface="Verdana"/>
                <a:sym typeface="Verdana"/>
              </a:endParaRPr>
            </a:p>
          </p:txBody>
        </p:sp>
      </p:grpSp>
      <p:grpSp>
        <p:nvGrpSpPr>
          <p:cNvPr id="169" name="Google Shape;169;p34"/>
          <p:cNvGrpSpPr/>
          <p:nvPr/>
        </p:nvGrpSpPr>
        <p:grpSpPr>
          <a:xfrm>
            <a:off x="5688583" y="1624763"/>
            <a:ext cx="1082257" cy="587803"/>
            <a:chOff x="725450" y="1793250"/>
            <a:chExt cx="1198513" cy="678600"/>
          </a:xfrm>
        </p:grpSpPr>
        <p:sp>
          <p:nvSpPr>
            <p:cNvPr id="170" name="Google Shape;170;p3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71" name="Google Shape;171;p3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2009</a:t>
              </a:r>
              <a:endParaRPr sz="1100" b="1" i="0" u="none" strike="noStrike" cap="none">
                <a:solidFill>
                  <a:srgbClr val="FFFFFF"/>
                </a:solidFill>
                <a:latin typeface="Verdana"/>
                <a:ea typeface="Verdana"/>
                <a:cs typeface="Verdana"/>
                <a:sym typeface="Verdana"/>
              </a:endParaRPr>
            </a:p>
          </p:txBody>
        </p:sp>
      </p:grpSp>
      <p:grpSp>
        <p:nvGrpSpPr>
          <p:cNvPr id="172" name="Google Shape;172;p34"/>
          <p:cNvGrpSpPr/>
          <p:nvPr/>
        </p:nvGrpSpPr>
        <p:grpSpPr>
          <a:xfrm>
            <a:off x="5688583" y="2324077"/>
            <a:ext cx="1082257" cy="587803"/>
            <a:chOff x="725450" y="1793250"/>
            <a:chExt cx="1198513" cy="678600"/>
          </a:xfrm>
        </p:grpSpPr>
        <p:sp>
          <p:nvSpPr>
            <p:cNvPr id="173" name="Google Shape;173;p3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74" name="Google Shape;174;p3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2011</a:t>
              </a:r>
              <a:endParaRPr sz="1100" b="1" i="0" u="none" strike="noStrike" cap="none">
                <a:solidFill>
                  <a:srgbClr val="FFFFFF"/>
                </a:solidFill>
                <a:latin typeface="Verdana"/>
                <a:ea typeface="Verdana"/>
                <a:cs typeface="Verdana"/>
                <a:sym typeface="Verdana"/>
              </a:endParaRPr>
            </a:p>
          </p:txBody>
        </p:sp>
      </p:grpSp>
      <p:grpSp>
        <p:nvGrpSpPr>
          <p:cNvPr id="175" name="Google Shape;175;p34"/>
          <p:cNvGrpSpPr/>
          <p:nvPr/>
        </p:nvGrpSpPr>
        <p:grpSpPr>
          <a:xfrm>
            <a:off x="5688597" y="3023397"/>
            <a:ext cx="1082257" cy="587803"/>
            <a:chOff x="725450" y="1793250"/>
            <a:chExt cx="1198513" cy="678600"/>
          </a:xfrm>
        </p:grpSpPr>
        <p:sp>
          <p:nvSpPr>
            <p:cNvPr id="176" name="Google Shape;176;p3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77" name="Google Shape;177;p3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2014</a:t>
              </a:r>
              <a:endParaRPr sz="1100" b="1" i="0" u="none" strike="noStrike" cap="none">
                <a:solidFill>
                  <a:srgbClr val="FFFFFF"/>
                </a:solidFill>
                <a:latin typeface="Verdana"/>
                <a:ea typeface="Verdana"/>
                <a:cs typeface="Verdana"/>
                <a:sym typeface="Verdana"/>
              </a:endParaRPr>
            </a:p>
          </p:txBody>
        </p:sp>
      </p:grpSp>
      <p:grpSp>
        <p:nvGrpSpPr>
          <p:cNvPr id="178" name="Google Shape;178;p34"/>
          <p:cNvGrpSpPr/>
          <p:nvPr/>
        </p:nvGrpSpPr>
        <p:grpSpPr>
          <a:xfrm>
            <a:off x="5688597" y="3722700"/>
            <a:ext cx="1082257" cy="587803"/>
            <a:chOff x="725450" y="1793250"/>
            <a:chExt cx="1198513" cy="678600"/>
          </a:xfrm>
        </p:grpSpPr>
        <p:sp>
          <p:nvSpPr>
            <p:cNvPr id="179" name="Google Shape;179;p3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80" name="Google Shape;180;p3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2015</a:t>
              </a:r>
              <a:endParaRPr sz="1100" b="1" i="0" u="none" strike="noStrike" cap="none">
                <a:solidFill>
                  <a:srgbClr val="FFFFFF"/>
                </a:solidFill>
                <a:latin typeface="Verdana"/>
                <a:ea typeface="Verdana"/>
                <a:cs typeface="Verdana"/>
                <a:sym typeface="Verdana"/>
              </a:endParaRPr>
            </a:p>
          </p:txBody>
        </p:sp>
      </p:grpSp>
      <p:grpSp>
        <p:nvGrpSpPr>
          <p:cNvPr id="181" name="Google Shape;181;p34"/>
          <p:cNvGrpSpPr/>
          <p:nvPr/>
        </p:nvGrpSpPr>
        <p:grpSpPr>
          <a:xfrm>
            <a:off x="5688597" y="4421992"/>
            <a:ext cx="1082257" cy="587803"/>
            <a:chOff x="725450" y="1793250"/>
            <a:chExt cx="1198513" cy="678600"/>
          </a:xfrm>
        </p:grpSpPr>
        <p:sp>
          <p:nvSpPr>
            <p:cNvPr id="182" name="Google Shape;182;p34"/>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83" name="Google Shape;183;p34"/>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2016</a:t>
              </a:r>
              <a:endParaRPr sz="1100" b="1" i="0" u="none" strike="noStrike" cap="none">
                <a:solidFill>
                  <a:srgbClr val="FFFFFF"/>
                </a:solidFill>
                <a:latin typeface="Verdana"/>
                <a:ea typeface="Verdana"/>
                <a:cs typeface="Verdana"/>
                <a:sym typeface="Verdana"/>
              </a:endParaRPr>
            </a:p>
          </p:txBody>
        </p:sp>
      </p:grpSp>
      <p:sp>
        <p:nvSpPr>
          <p:cNvPr id="184" name="Google Shape;184;p34"/>
          <p:cNvSpPr txBox="1"/>
          <p:nvPr/>
        </p:nvSpPr>
        <p:spPr>
          <a:xfrm>
            <a:off x="6310052" y="964547"/>
            <a:ext cx="2182800"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Inauguration</a:t>
            </a:r>
            <a:r>
              <a:rPr lang="en-GB" sz="1050" b="0" i="0" u="none" strike="noStrike" cap="none">
                <a:solidFill>
                  <a:schemeClr val="dk1"/>
                </a:solidFill>
                <a:highlight>
                  <a:srgbClr val="FFFFFF"/>
                </a:highlight>
                <a:latin typeface="Verdana"/>
                <a:ea typeface="Verdana"/>
                <a:cs typeface="Verdana"/>
                <a:sym typeface="Verdana"/>
              </a:rPr>
              <a:t> of PNC building and </a:t>
            </a:r>
            <a:r>
              <a:rPr lang="en-GB" sz="1050" b="1" i="0" u="none" strike="noStrike" cap="none">
                <a:solidFill>
                  <a:schemeClr val="dk1"/>
                </a:solidFill>
                <a:highlight>
                  <a:srgbClr val="FFFFFF"/>
                </a:highlight>
                <a:latin typeface="Verdana"/>
                <a:ea typeface="Verdana"/>
                <a:cs typeface="Verdana"/>
                <a:sym typeface="Verdana"/>
              </a:rPr>
              <a:t>1st graduation</a:t>
            </a:r>
            <a:r>
              <a:rPr lang="en-GB" sz="1050" b="0" i="0" u="none" strike="noStrike" cap="none">
                <a:solidFill>
                  <a:schemeClr val="dk1"/>
                </a:solidFill>
                <a:highlight>
                  <a:srgbClr val="FFFFFF"/>
                </a:highlight>
                <a:latin typeface="Verdana"/>
                <a:ea typeface="Verdana"/>
                <a:cs typeface="Verdana"/>
                <a:sym typeface="Verdana"/>
              </a:rPr>
              <a:t> </a:t>
            </a:r>
            <a:endParaRPr sz="1100" b="0" i="0" u="none" strike="noStrike" cap="none">
              <a:solidFill>
                <a:schemeClr val="dk1"/>
              </a:solidFill>
              <a:latin typeface="Verdana"/>
              <a:ea typeface="Verdana"/>
              <a:cs typeface="Verdana"/>
              <a:sym typeface="Verdana"/>
            </a:endParaRPr>
          </a:p>
        </p:txBody>
      </p:sp>
      <p:sp>
        <p:nvSpPr>
          <p:cNvPr id="185" name="Google Shape;185;p34"/>
          <p:cNvSpPr txBox="1"/>
          <p:nvPr/>
        </p:nvSpPr>
        <p:spPr>
          <a:xfrm>
            <a:off x="6315541" y="1583791"/>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Launch of a second major</a:t>
            </a:r>
            <a:r>
              <a:rPr lang="en-GB" sz="1050" b="0" i="0" u="none" strike="noStrike" cap="none">
                <a:solidFill>
                  <a:schemeClr val="dk1"/>
                </a:solidFill>
                <a:highlight>
                  <a:srgbClr val="FFFFFF"/>
                </a:highlight>
                <a:latin typeface="Verdana"/>
                <a:ea typeface="Verdana"/>
                <a:cs typeface="Verdana"/>
                <a:sym typeface="Verdana"/>
              </a:rPr>
              <a:t>: WEP (Web Programming)</a:t>
            </a:r>
            <a:endParaRPr sz="1100" b="0" i="0" u="none" strike="noStrike" cap="none">
              <a:solidFill>
                <a:schemeClr val="dk1"/>
              </a:solidFill>
              <a:latin typeface="Verdana"/>
              <a:ea typeface="Verdana"/>
              <a:cs typeface="Verdana"/>
              <a:sym typeface="Verdana"/>
            </a:endParaRPr>
          </a:p>
        </p:txBody>
      </p:sp>
      <p:sp>
        <p:nvSpPr>
          <p:cNvPr id="186" name="Google Shape;186;p34"/>
          <p:cNvSpPr txBox="1"/>
          <p:nvPr/>
        </p:nvSpPr>
        <p:spPr>
          <a:xfrm>
            <a:off x="6319780" y="2478007"/>
            <a:ext cx="2561400" cy="37795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For the 1st time, a total of </a:t>
            </a:r>
            <a:r>
              <a:rPr lang="en-GB" sz="1050" b="1" i="0" u="none" strike="noStrike" cap="none">
                <a:solidFill>
                  <a:schemeClr val="dk1"/>
                </a:solidFill>
                <a:highlight>
                  <a:srgbClr val="FFFFFF"/>
                </a:highlight>
                <a:latin typeface="Verdana"/>
                <a:ea typeface="Verdana"/>
                <a:cs typeface="Verdana"/>
                <a:sym typeface="Verdana"/>
              </a:rPr>
              <a:t>100 students join our 2-year program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20"/>
              </a:spcBef>
              <a:spcAft>
                <a:spcPts val="0"/>
              </a:spcAft>
              <a:buClr>
                <a:srgbClr val="000000"/>
              </a:buClr>
              <a:buSzPts val="1050"/>
              <a:buFont typeface="Arial"/>
              <a:buNone/>
            </a:pPr>
            <a:endParaRPr sz="1050" b="0" i="0" u="none" strike="noStrike" cap="none">
              <a:solidFill>
                <a:schemeClr val="dk1"/>
              </a:solidFill>
              <a:highlight>
                <a:srgbClr val="FFFFFF"/>
              </a:highlight>
              <a:latin typeface="Verdana"/>
              <a:ea typeface="Verdana"/>
              <a:cs typeface="Verdana"/>
              <a:sym typeface="Verdana"/>
            </a:endParaRPr>
          </a:p>
        </p:txBody>
      </p:sp>
      <p:sp>
        <p:nvSpPr>
          <p:cNvPr id="187" name="Google Shape;187;p34"/>
          <p:cNvSpPr txBox="1"/>
          <p:nvPr/>
        </p:nvSpPr>
        <p:spPr>
          <a:xfrm>
            <a:off x="6330503" y="2964132"/>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PNC’s </a:t>
            </a:r>
            <a:r>
              <a:rPr lang="en-GB" sz="1050" b="1" i="0" u="none" strike="noStrike" cap="none">
                <a:solidFill>
                  <a:schemeClr val="dk1"/>
                </a:solidFill>
                <a:highlight>
                  <a:srgbClr val="FFFFFF"/>
                </a:highlight>
                <a:latin typeface="Verdana"/>
                <a:ea typeface="Verdana"/>
                <a:cs typeface="Verdana"/>
                <a:sym typeface="Verdana"/>
              </a:rPr>
              <a:t>1st Career Forum</a:t>
            </a:r>
            <a:endParaRPr sz="1050" b="1" i="0" u="none" strike="noStrike" cap="none">
              <a:solidFill>
                <a:schemeClr val="dk1"/>
              </a:solidFill>
              <a:latin typeface="Verdana"/>
              <a:ea typeface="Verdana"/>
              <a:cs typeface="Verdana"/>
              <a:sym typeface="Verdana"/>
            </a:endParaRPr>
          </a:p>
        </p:txBody>
      </p:sp>
      <p:sp>
        <p:nvSpPr>
          <p:cNvPr id="188" name="Google Shape;188;p34"/>
          <p:cNvSpPr txBox="1"/>
          <p:nvPr/>
        </p:nvSpPr>
        <p:spPr>
          <a:xfrm>
            <a:off x="6319780" y="3695511"/>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rgbClr val="FFFFFF"/>
                </a:solidFill>
                <a:latin typeface="Verdana"/>
                <a:ea typeface="Verdana"/>
                <a:cs typeface="Verdana"/>
                <a:sym typeface="Verdana"/>
              </a:rPr>
              <a:t>PNC celebrates its </a:t>
            </a:r>
            <a:r>
              <a:rPr lang="en-GB" sz="1050" b="1" i="0" u="none" strike="noStrike" cap="none">
                <a:solidFill>
                  <a:srgbClr val="FFFFFF"/>
                </a:solidFill>
                <a:latin typeface="Verdana"/>
                <a:ea typeface="Verdana"/>
                <a:cs typeface="Verdana"/>
                <a:sym typeface="Verdana"/>
              </a:rPr>
              <a:t>ten years anniversary</a:t>
            </a:r>
            <a:endParaRPr sz="1050" b="1" i="0" u="none" strike="noStrike" cap="none">
              <a:solidFill>
                <a:srgbClr val="FFFFFF"/>
              </a:solidFill>
              <a:latin typeface="Verdana"/>
              <a:ea typeface="Verdana"/>
              <a:cs typeface="Verdana"/>
              <a:sym typeface="Verdana"/>
            </a:endParaRPr>
          </a:p>
        </p:txBody>
      </p:sp>
      <p:sp>
        <p:nvSpPr>
          <p:cNvPr id="189" name="Google Shape;189;p34"/>
          <p:cNvSpPr txBox="1"/>
          <p:nvPr/>
        </p:nvSpPr>
        <p:spPr>
          <a:xfrm>
            <a:off x="6319780" y="4396659"/>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rgbClr val="FFFFFF"/>
                </a:solidFill>
                <a:latin typeface="Verdana"/>
                <a:ea typeface="Verdana"/>
                <a:cs typeface="Verdana"/>
                <a:sym typeface="Verdana"/>
              </a:rPr>
              <a:t>Launch of the ‘Openh’ Project</a:t>
            </a:r>
            <a:r>
              <a:rPr lang="en-GB" sz="1050" b="0" i="0" u="none" strike="noStrike" cap="none">
                <a:solidFill>
                  <a:srgbClr val="FFFFFF"/>
                </a:solidFill>
                <a:latin typeface="Verdana"/>
                <a:ea typeface="Verdana"/>
                <a:cs typeface="Verdana"/>
                <a:sym typeface="Verdana"/>
              </a:rPr>
              <a:t>, a vast program to update the curriculum of the 2-year training</a:t>
            </a:r>
            <a:endParaRPr sz="1050" b="0" i="0" u="none" strike="noStrike" cap="none">
              <a:solidFill>
                <a:srgbClr val="FFFFFF"/>
              </a:solidFill>
              <a:latin typeface="Verdana"/>
              <a:ea typeface="Verdana"/>
              <a:cs typeface="Verdana"/>
              <a:sym typeface="Verdana"/>
            </a:endParaRPr>
          </a:p>
        </p:txBody>
      </p:sp>
      <p:pic>
        <p:nvPicPr>
          <p:cNvPr id="190" name="Google Shape;190;p34"/>
          <p:cNvPicPr preferRelativeResize="0"/>
          <p:nvPr/>
        </p:nvPicPr>
        <p:blipFill rotWithShape="1">
          <a:blip r:embed="rId2">
            <a:alphaModFix/>
          </a:blip>
          <a:srcRect/>
          <a:stretch/>
        </p:blipFill>
        <p:spPr>
          <a:xfrm>
            <a:off x="0" y="510"/>
            <a:ext cx="5314472" cy="3759054"/>
          </a:xfrm>
          <a:prstGeom prst="rect">
            <a:avLst/>
          </a:prstGeom>
          <a:noFill/>
          <a:ln>
            <a:noFill/>
          </a:ln>
        </p:spPr>
      </p:pic>
      <p:sp>
        <p:nvSpPr>
          <p:cNvPr id="191" name="Google Shape;191;p34"/>
          <p:cNvSpPr/>
          <p:nvPr/>
        </p:nvSpPr>
        <p:spPr>
          <a:xfrm rot="8202143">
            <a:off x="2200121" y="1958787"/>
            <a:ext cx="914230" cy="270782"/>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4"/>
          <p:cNvSpPr txBox="1"/>
          <p:nvPr/>
        </p:nvSpPr>
        <p:spPr>
          <a:xfrm>
            <a:off x="2478190" y="1219424"/>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rgbClr val="FF9933"/>
                </a:solidFill>
                <a:latin typeface="Verdana"/>
                <a:ea typeface="Verdana"/>
                <a:cs typeface="Verdana"/>
                <a:sym typeface="Verdana"/>
              </a:rPr>
              <a:t>Phnom Penh</a:t>
            </a:r>
            <a:endParaRPr sz="1050" b="1" i="0" u="none" strike="noStrike" cap="none">
              <a:solidFill>
                <a:srgbClr val="FF9933"/>
              </a:solidFill>
              <a:latin typeface="Verdana"/>
              <a:ea typeface="Verdana"/>
              <a:cs typeface="Verdana"/>
              <a:sym typeface="Verdana"/>
            </a:endParaRPr>
          </a:p>
        </p:txBody>
      </p:sp>
      <p:pic>
        <p:nvPicPr>
          <p:cNvPr id="193" name="Google Shape;193;p34"/>
          <p:cNvPicPr preferRelativeResize="0"/>
          <p:nvPr/>
        </p:nvPicPr>
        <p:blipFill rotWithShape="1">
          <a:blip r:embed="rId3">
            <a:alphaModFix/>
          </a:blip>
          <a:srcRect/>
          <a:stretch/>
        </p:blipFill>
        <p:spPr>
          <a:xfrm>
            <a:off x="8503600" y="109125"/>
            <a:ext cx="509099" cy="509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NP Timeline">
  <p:cSld name="PNP Timeline">
    <p:spTree>
      <p:nvGrpSpPr>
        <p:cNvPr id="1" name="Shape 194"/>
        <p:cNvGrpSpPr/>
        <p:nvPr/>
      </p:nvGrpSpPr>
      <p:grpSpPr>
        <a:xfrm>
          <a:off x="0" y="0"/>
          <a:ext cx="0" cy="0"/>
          <a:chOff x="0" y="0"/>
          <a:chExt cx="0" cy="0"/>
        </a:xfrm>
      </p:grpSpPr>
      <p:sp>
        <p:nvSpPr>
          <p:cNvPr id="195" name="Google Shape;195;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96" name="Google Shape;196;p35"/>
          <p:cNvCxnSpPr/>
          <p:nvPr/>
        </p:nvCxnSpPr>
        <p:spPr>
          <a:xfrm rot="10800000">
            <a:off x="6019675" y="0"/>
            <a:ext cx="12000" cy="5012400"/>
          </a:xfrm>
          <a:prstGeom prst="straightConnector1">
            <a:avLst/>
          </a:prstGeom>
          <a:noFill/>
          <a:ln w="19050" cap="flat" cmpd="sng">
            <a:solidFill>
              <a:srgbClr val="999999"/>
            </a:solidFill>
            <a:prstDash val="solid"/>
            <a:round/>
            <a:headEnd type="none" w="sm" len="sm"/>
            <a:tailEnd type="none" w="sm" len="sm"/>
          </a:ln>
        </p:spPr>
      </p:cxnSp>
      <p:sp>
        <p:nvSpPr>
          <p:cNvPr id="197" name="Google Shape;197;p35"/>
          <p:cNvSpPr/>
          <p:nvPr/>
        </p:nvSpPr>
        <p:spPr>
          <a:xfrm>
            <a:off x="0" y="3722725"/>
            <a:ext cx="9144000" cy="14208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5"/>
          <p:cNvSpPr txBox="1"/>
          <p:nvPr/>
        </p:nvSpPr>
        <p:spPr>
          <a:xfrm>
            <a:off x="102425" y="3950100"/>
            <a:ext cx="6322500" cy="11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chemeClr val="lt1"/>
                </a:solidFill>
                <a:latin typeface="Verdana"/>
                <a:ea typeface="Verdana"/>
                <a:cs typeface="Verdana"/>
                <a:sym typeface="Verdana"/>
              </a:rPr>
              <a:t>Passerelles numériques</a:t>
            </a:r>
            <a:endParaRPr sz="2400" b="0" i="0" u="none" strike="noStrike" cap="none">
              <a:solidFill>
                <a:schemeClr val="lt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lt1"/>
                </a:solidFill>
                <a:latin typeface="Verdana"/>
                <a:ea typeface="Verdana"/>
                <a:cs typeface="Verdana"/>
                <a:sym typeface="Verdana"/>
              </a:rPr>
              <a:t>Philippines</a:t>
            </a:r>
            <a:endParaRPr sz="2400" b="1" i="0" u="none" strike="noStrike" cap="none">
              <a:solidFill>
                <a:schemeClr val="lt1"/>
              </a:solidFill>
              <a:latin typeface="Verdana"/>
              <a:ea typeface="Verdana"/>
              <a:cs typeface="Verdana"/>
              <a:sym typeface="Verdana"/>
            </a:endParaRPr>
          </a:p>
        </p:txBody>
      </p:sp>
      <p:grpSp>
        <p:nvGrpSpPr>
          <p:cNvPr id="199" name="Google Shape;199;p35"/>
          <p:cNvGrpSpPr/>
          <p:nvPr/>
        </p:nvGrpSpPr>
        <p:grpSpPr>
          <a:xfrm>
            <a:off x="5688583" y="226167"/>
            <a:ext cx="1082257" cy="587803"/>
            <a:chOff x="725450" y="1793250"/>
            <a:chExt cx="1198513" cy="678600"/>
          </a:xfrm>
        </p:grpSpPr>
        <p:sp>
          <p:nvSpPr>
            <p:cNvPr id="200" name="Google Shape;200;p3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01" name="Google Shape;201;p3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2009</a:t>
              </a:r>
              <a:endParaRPr sz="1100" b="1" i="0" u="none" strike="noStrike" cap="none">
                <a:solidFill>
                  <a:srgbClr val="FFFFFF"/>
                </a:solidFill>
                <a:latin typeface="Verdana"/>
                <a:ea typeface="Verdana"/>
                <a:cs typeface="Verdana"/>
                <a:sym typeface="Verdana"/>
              </a:endParaRPr>
            </a:p>
          </p:txBody>
        </p:sp>
      </p:grpSp>
      <p:grpSp>
        <p:nvGrpSpPr>
          <p:cNvPr id="202" name="Google Shape;202;p35"/>
          <p:cNvGrpSpPr/>
          <p:nvPr/>
        </p:nvGrpSpPr>
        <p:grpSpPr>
          <a:xfrm>
            <a:off x="5688583" y="925471"/>
            <a:ext cx="1082257" cy="587803"/>
            <a:chOff x="725450" y="1793250"/>
            <a:chExt cx="1198513" cy="678600"/>
          </a:xfrm>
        </p:grpSpPr>
        <p:sp>
          <p:nvSpPr>
            <p:cNvPr id="203" name="Google Shape;203;p3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04" name="Google Shape;204;p3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2012</a:t>
              </a:r>
              <a:endParaRPr sz="1100" b="1" i="0" u="none" strike="noStrike" cap="none">
                <a:solidFill>
                  <a:srgbClr val="FFFFFF"/>
                </a:solidFill>
                <a:latin typeface="Verdana"/>
                <a:ea typeface="Verdana"/>
                <a:cs typeface="Verdana"/>
                <a:sym typeface="Verdana"/>
              </a:endParaRPr>
            </a:p>
          </p:txBody>
        </p:sp>
      </p:grpSp>
      <p:grpSp>
        <p:nvGrpSpPr>
          <p:cNvPr id="205" name="Google Shape;205;p35"/>
          <p:cNvGrpSpPr/>
          <p:nvPr/>
        </p:nvGrpSpPr>
        <p:grpSpPr>
          <a:xfrm>
            <a:off x="5688583" y="1624763"/>
            <a:ext cx="1082257" cy="587803"/>
            <a:chOff x="725450" y="1793250"/>
            <a:chExt cx="1198513" cy="678600"/>
          </a:xfrm>
        </p:grpSpPr>
        <p:sp>
          <p:nvSpPr>
            <p:cNvPr id="206" name="Google Shape;206;p3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07" name="Google Shape;207;p3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2013</a:t>
              </a:r>
              <a:endParaRPr sz="1100" b="1" i="0" u="none" strike="noStrike" cap="none">
                <a:solidFill>
                  <a:srgbClr val="FFFFFF"/>
                </a:solidFill>
                <a:latin typeface="Verdana"/>
                <a:ea typeface="Verdana"/>
                <a:cs typeface="Verdana"/>
                <a:sym typeface="Verdana"/>
              </a:endParaRPr>
            </a:p>
          </p:txBody>
        </p:sp>
      </p:grpSp>
      <p:grpSp>
        <p:nvGrpSpPr>
          <p:cNvPr id="208" name="Google Shape;208;p35"/>
          <p:cNvGrpSpPr/>
          <p:nvPr/>
        </p:nvGrpSpPr>
        <p:grpSpPr>
          <a:xfrm>
            <a:off x="5688583" y="2324077"/>
            <a:ext cx="1082257" cy="587803"/>
            <a:chOff x="725450" y="1793250"/>
            <a:chExt cx="1198513" cy="678600"/>
          </a:xfrm>
        </p:grpSpPr>
        <p:sp>
          <p:nvSpPr>
            <p:cNvPr id="209" name="Google Shape;209;p3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10" name="Google Shape;210;p3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2014</a:t>
              </a:r>
              <a:endParaRPr sz="1100" b="1" i="0" u="none" strike="noStrike" cap="none">
                <a:solidFill>
                  <a:srgbClr val="FFFFFF"/>
                </a:solidFill>
                <a:latin typeface="Verdana"/>
                <a:ea typeface="Verdana"/>
                <a:cs typeface="Verdana"/>
                <a:sym typeface="Verdana"/>
              </a:endParaRPr>
            </a:p>
          </p:txBody>
        </p:sp>
      </p:grpSp>
      <p:grpSp>
        <p:nvGrpSpPr>
          <p:cNvPr id="211" name="Google Shape;211;p35"/>
          <p:cNvGrpSpPr/>
          <p:nvPr/>
        </p:nvGrpSpPr>
        <p:grpSpPr>
          <a:xfrm>
            <a:off x="5688597" y="3023397"/>
            <a:ext cx="1082257" cy="587803"/>
            <a:chOff x="725450" y="1793250"/>
            <a:chExt cx="1198513" cy="678600"/>
          </a:xfrm>
        </p:grpSpPr>
        <p:sp>
          <p:nvSpPr>
            <p:cNvPr id="212" name="Google Shape;212;p35"/>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13" name="Google Shape;213;p35"/>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2015</a:t>
              </a:r>
              <a:endParaRPr sz="1100" b="1" i="0" u="none" strike="noStrike" cap="none">
                <a:solidFill>
                  <a:srgbClr val="FFFFFF"/>
                </a:solidFill>
                <a:latin typeface="Verdana"/>
                <a:ea typeface="Verdana"/>
                <a:cs typeface="Verdana"/>
                <a:sym typeface="Verdana"/>
              </a:endParaRPr>
            </a:p>
          </p:txBody>
        </p:sp>
      </p:grpSp>
      <p:sp>
        <p:nvSpPr>
          <p:cNvPr id="214" name="Google Shape;214;p35"/>
          <p:cNvSpPr txBox="1"/>
          <p:nvPr/>
        </p:nvSpPr>
        <p:spPr>
          <a:xfrm>
            <a:off x="6320800" y="1003525"/>
            <a:ext cx="2418300"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1st graduation</a:t>
            </a:r>
            <a:r>
              <a:rPr lang="en-GB" sz="1050" b="0" i="0" u="none" strike="noStrike" cap="none">
                <a:solidFill>
                  <a:schemeClr val="dk1"/>
                </a:solidFill>
                <a:highlight>
                  <a:srgbClr val="FFFFFF"/>
                </a:highlight>
                <a:latin typeface="Verdana"/>
                <a:ea typeface="Verdana"/>
                <a:cs typeface="Verdana"/>
                <a:sym typeface="Verdana"/>
              </a:rPr>
              <a:t> of 24 students</a:t>
            </a:r>
            <a:endParaRPr sz="1100" b="0" i="0" u="none" strike="noStrike" cap="none">
              <a:solidFill>
                <a:schemeClr val="dk1"/>
              </a:solidFill>
              <a:latin typeface="Verdana"/>
              <a:ea typeface="Verdana"/>
              <a:cs typeface="Verdana"/>
              <a:sym typeface="Verdana"/>
            </a:endParaRPr>
          </a:p>
        </p:txBody>
      </p:sp>
      <p:sp>
        <p:nvSpPr>
          <p:cNvPr id="215" name="Google Shape;215;p35"/>
          <p:cNvSpPr txBox="1"/>
          <p:nvPr/>
        </p:nvSpPr>
        <p:spPr>
          <a:xfrm>
            <a:off x="6319780" y="1605719"/>
            <a:ext cx="26919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For the 1st time, a total of </a:t>
            </a:r>
            <a:r>
              <a:rPr lang="en-GB" sz="1050" b="1" i="0" u="none" strike="noStrike" cap="none">
                <a:solidFill>
                  <a:schemeClr val="dk1"/>
                </a:solidFill>
                <a:highlight>
                  <a:srgbClr val="FFFFFF"/>
                </a:highlight>
                <a:latin typeface="Verdana"/>
                <a:ea typeface="Verdana"/>
                <a:cs typeface="Verdana"/>
                <a:sym typeface="Verdana"/>
              </a:rPr>
              <a:t>90 students join our program</a:t>
            </a:r>
            <a:endParaRPr sz="1100" b="1" i="0" u="none" strike="noStrike" cap="none">
              <a:solidFill>
                <a:schemeClr val="dk1"/>
              </a:solidFill>
              <a:latin typeface="Verdana"/>
              <a:ea typeface="Verdana"/>
              <a:cs typeface="Verdana"/>
              <a:sym typeface="Verdana"/>
            </a:endParaRPr>
          </a:p>
        </p:txBody>
      </p:sp>
      <p:sp>
        <p:nvSpPr>
          <p:cNvPr id="216" name="Google Shape;216;p35"/>
          <p:cNvSpPr txBox="1"/>
          <p:nvPr/>
        </p:nvSpPr>
        <p:spPr>
          <a:xfrm>
            <a:off x="6330503" y="2324128"/>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PNP celebrates its </a:t>
            </a:r>
            <a:r>
              <a:rPr lang="en-GB" sz="1050" b="1" i="0" u="none" strike="noStrike" cap="none">
                <a:solidFill>
                  <a:schemeClr val="dk1"/>
                </a:solidFill>
                <a:highlight>
                  <a:srgbClr val="FFFFFF"/>
                </a:highlight>
                <a:latin typeface="Verdana"/>
                <a:ea typeface="Verdana"/>
                <a:cs typeface="Verdana"/>
                <a:sym typeface="Verdana"/>
              </a:rPr>
              <a:t>5-year anniversary</a:t>
            </a:r>
            <a:endParaRPr sz="1050" b="1" i="0" u="none" strike="noStrike" cap="none">
              <a:solidFill>
                <a:schemeClr val="dk1"/>
              </a:solidFill>
              <a:latin typeface="Verdana"/>
              <a:ea typeface="Verdana"/>
              <a:cs typeface="Verdana"/>
              <a:sym typeface="Verdana"/>
            </a:endParaRPr>
          </a:p>
        </p:txBody>
      </p:sp>
      <p:sp>
        <p:nvSpPr>
          <p:cNvPr id="217" name="Google Shape;217;p35"/>
          <p:cNvSpPr txBox="1"/>
          <p:nvPr/>
        </p:nvSpPr>
        <p:spPr>
          <a:xfrm>
            <a:off x="6319780" y="2993307"/>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Launch of an </a:t>
            </a:r>
            <a:r>
              <a:rPr lang="en-GB" sz="1050" b="1" i="0" u="none" strike="noStrike" cap="none">
                <a:solidFill>
                  <a:schemeClr val="dk1"/>
                </a:solidFill>
                <a:highlight>
                  <a:srgbClr val="FFFFFF"/>
                </a:highlight>
                <a:latin typeface="Verdana"/>
                <a:ea typeface="Verdana"/>
                <a:cs typeface="Verdana"/>
                <a:sym typeface="Verdana"/>
              </a:rPr>
              <a:t>innovative new program </a:t>
            </a:r>
            <a:r>
              <a:rPr lang="en-GB" sz="1050" b="0" i="0" u="none" strike="noStrike" cap="none">
                <a:solidFill>
                  <a:schemeClr val="dk1"/>
                </a:solidFill>
                <a:highlight>
                  <a:srgbClr val="FFFFFF"/>
                </a:highlight>
                <a:latin typeface="Verdana"/>
                <a:ea typeface="Verdana"/>
                <a:cs typeface="Verdana"/>
                <a:sym typeface="Verdana"/>
              </a:rPr>
              <a:t>with a pilot class (47 students)</a:t>
            </a:r>
            <a:endParaRPr sz="1050" b="1" i="0" u="none" strike="noStrike" cap="none">
              <a:solidFill>
                <a:schemeClr val="dk1"/>
              </a:solidFill>
              <a:latin typeface="Verdana"/>
              <a:ea typeface="Verdana"/>
              <a:cs typeface="Verdana"/>
              <a:sym typeface="Verdana"/>
            </a:endParaRPr>
          </a:p>
        </p:txBody>
      </p:sp>
      <p:pic>
        <p:nvPicPr>
          <p:cNvPr id="218" name="Google Shape;218;p35"/>
          <p:cNvPicPr preferRelativeResize="0"/>
          <p:nvPr/>
        </p:nvPicPr>
        <p:blipFill rotWithShape="1">
          <a:blip r:embed="rId2">
            <a:alphaModFix/>
          </a:blip>
          <a:srcRect/>
          <a:stretch/>
        </p:blipFill>
        <p:spPr>
          <a:xfrm>
            <a:off x="-17761" y="-12053"/>
            <a:ext cx="5349999" cy="3784183"/>
          </a:xfrm>
          <a:prstGeom prst="rect">
            <a:avLst/>
          </a:prstGeom>
          <a:noFill/>
          <a:ln>
            <a:noFill/>
          </a:ln>
        </p:spPr>
      </p:pic>
      <p:sp>
        <p:nvSpPr>
          <p:cNvPr id="219" name="Google Shape;219;p35"/>
          <p:cNvSpPr txBox="1"/>
          <p:nvPr/>
        </p:nvSpPr>
        <p:spPr>
          <a:xfrm>
            <a:off x="6319780" y="285116"/>
            <a:ext cx="2182800"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Launch </a:t>
            </a:r>
            <a:r>
              <a:rPr lang="en-GB" sz="1050" b="0" i="0" u="none" strike="noStrike" cap="none">
                <a:solidFill>
                  <a:schemeClr val="dk1"/>
                </a:solidFill>
                <a:highlight>
                  <a:srgbClr val="FFFFFF"/>
                </a:highlight>
                <a:latin typeface="Verdana"/>
                <a:ea typeface="Verdana"/>
                <a:cs typeface="Verdana"/>
                <a:sym typeface="Verdana"/>
              </a:rPr>
              <a:t>of PN’s 2nd program in Cebu with 24 students</a:t>
            </a:r>
            <a:endParaRPr sz="1100" b="0" i="0" u="none" strike="noStrike" cap="none">
              <a:solidFill>
                <a:schemeClr val="dk1"/>
              </a:solidFill>
              <a:latin typeface="Verdana"/>
              <a:ea typeface="Verdana"/>
              <a:cs typeface="Verdana"/>
              <a:sym typeface="Verdana"/>
            </a:endParaRPr>
          </a:p>
        </p:txBody>
      </p:sp>
      <p:sp>
        <p:nvSpPr>
          <p:cNvPr id="220" name="Google Shape;220;p35"/>
          <p:cNvSpPr/>
          <p:nvPr/>
        </p:nvSpPr>
        <p:spPr>
          <a:xfrm rot="9913479" flipH="1">
            <a:off x="3436001" y="1627827"/>
            <a:ext cx="914230" cy="570659"/>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5"/>
          <p:cNvSpPr txBox="1"/>
          <p:nvPr/>
        </p:nvSpPr>
        <p:spPr>
          <a:xfrm>
            <a:off x="2993887" y="1215200"/>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rgbClr val="FF9933"/>
                </a:solidFill>
                <a:latin typeface="Verdana"/>
                <a:ea typeface="Verdana"/>
                <a:cs typeface="Verdana"/>
                <a:sym typeface="Verdana"/>
              </a:rPr>
              <a:t>Cebu</a:t>
            </a:r>
            <a:endParaRPr sz="1050" b="1" i="0" u="none" strike="noStrike" cap="none">
              <a:solidFill>
                <a:srgbClr val="FF9933"/>
              </a:solidFill>
              <a:latin typeface="Verdana"/>
              <a:ea typeface="Verdana"/>
              <a:cs typeface="Verdana"/>
              <a:sym typeface="Verdan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NV Timeline">
  <p:cSld name="PNV Timeline">
    <p:spTree>
      <p:nvGrpSpPr>
        <p:cNvPr id="1" name="Shape 222"/>
        <p:cNvGrpSpPr/>
        <p:nvPr/>
      </p:nvGrpSpPr>
      <p:grpSpPr>
        <a:xfrm>
          <a:off x="0" y="0"/>
          <a:ext cx="0" cy="0"/>
          <a:chOff x="0" y="0"/>
          <a:chExt cx="0" cy="0"/>
        </a:xfrm>
      </p:grpSpPr>
      <p:cxnSp>
        <p:nvCxnSpPr>
          <p:cNvPr id="223" name="Google Shape;223;p36"/>
          <p:cNvCxnSpPr/>
          <p:nvPr/>
        </p:nvCxnSpPr>
        <p:spPr>
          <a:xfrm rot="10800000">
            <a:off x="6012474" y="0"/>
            <a:ext cx="12000" cy="5012400"/>
          </a:xfrm>
          <a:prstGeom prst="straightConnector1">
            <a:avLst/>
          </a:prstGeom>
          <a:noFill/>
          <a:ln w="19050" cap="flat" cmpd="sng">
            <a:solidFill>
              <a:srgbClr val="999999"/>
            </a:solidFill>
            <a:prstDash val="solid"/>
            <a:round/>
            <a:headEnd type="none" w="sm" len="sm"/>
            <a:tailEnd type="none" w="sm" len="sm"/>
          </a:ln>
        </p:spPr>
      </p:cxnSp>
      <p:sp>
        <p:nvSpPr>
          <p:cNvPr id="224" name="Google Shape;224;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25" name="Google Shape;225;p36"/>
          <p:cNvSpPr/>
          <p:nvPr/>
        </p:nvSpPr>
        <p:spPr>
          <a:xfrm>
            <a:off x="0" y="3733450"/>
            <a:ext cx="9144000" cy="14100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6"/>
          <p:cNvSpPr txBox="1"/>
          <p:nvPr/>
        </p:nvSpPr>
        <p:spPr>
          <a:xfrm>
            <a:off x="102425" y="3950100"/>
            <a:ext cx="6322500" cy="11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chemeClr val="lt1"/>
                </a:solidFill>
                <a:latin typeface="Verdana"/>
                <a:ea typeface="Verdana"/>
                <a:cs typeface="Verdana"/>
                <a:sym typeface="Verdana"/>
              </a:rPr>
              <a:t>Passerelles numériques</a:t>
            </a:r>
            <a:endParaRPr sz="2400" b="0" i="0" u="none" strike="noStrike" cap="none">
              <a:solidFill>
                <a:schemeClr val="lt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lt1"/>
                </a:solidFill>
                <a:latin typeface="Verdana"/>
                <a:ea typeface="Verdana"/>
                <a:cs typeface="Verdana"/>
                <a:sym typeface="Verdana"/>
              </a:rPr>
              <a:t>Vietnam</a:t>
            </a:r>
            <a:endParaRPr sz="2400" b="1" i="0" u="none" strike="noStrike" cap="none">
              <a:solidFill>
                <a:schemeClr val="lt1"/>
              </a:solidFill>
              <a:latin typeface="Verdana"/>
              <a:ea typeface="Verdana"/>
              <a:cs typeface="Verdana"/>
              <a:sym typeface="Verdana"/>
            </a:endParaRPr>
          </a:p>
        </p:txBody>
      </p:sp>
      <p:sp>
        <p:nvSpPr>
          <p:cNvPr id="227" name="Google Shape;227;p36"/>
          <p:cNvSpPr txBox="1"/>
          <p:nvPr/>
        </p:nvSpPr>
        <p:spPr>
          <a:xfrm>
            <a:off x="6320800" y="304225"/>
            <a:ext cx="2182800"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Launch</a:t>
            </a:r>
            <a:r>
              <a:rPr lang="en-GB" sz="1050" b="0" i="0" u="none" strike="noStrike" cap="none">
                <a:solidFill>
                  <a:schemeClr val="dk1"/>
                </a:solidFill>
                <a:highlight>
                  <a:srgbClr val="FFFFFF"/>
                </a:highlight>
                <a:latin typeface="Verdana"/>
                <a:ea typeface="Verdana"/>
                <a:cs typeface="Verdana"/>
                <a:sym typeface="Verdana"/>
              </a:rPr>
              <a:t> of PN’s 3rd program in Danang with 30 students</a:t>
            </a:r>
            <a:endParaRPr sz="1100" b="0" i="0" u="none" strike="noStrike" cap="none">
              <a:solidFill>
                <a:schemeClr val="dk1"/>
              </a:solidFill>
              <a:latin typeface="Verdana"/>
              <a:ea typeface="Verdana"/>
              <a:cs typeface="Verdana"/>
              <a:sym typeface="Verdana"/>
            </a:endParaRPr>
          </a:p>
        </p:txBody>
      </p:sp>
      <p:cxnSp>
        <p:nvCxnSpPr>
          <p:cNvPr id="228" name="Google Shape;228;p36"/>
          <p:cNvCxnSpPr/>
          <p:nvPr/>
        </p:nvCxnSpPr>
        <p:spPr>
          <a:xfrm rot="10800000">
            <a:off x="6024475" y="4036300"/>
            <a:ext cx="0" cy="1158300"/>
          </a:xfrm>
          <a:prstGeom prst="straightConnector1">
            <a:avLst/>
          </a:prstGeom>
          <a:noFill/>
          <a:ln w="19050" cap="flat" cmpd="sng">
            <a:solidFill>
              <a:srgbClr val="FFFFFF"/>
            </a:solidFill>
            <a:prstDash val="solid"/>
            <a:round/>
            <a:headEnd type="none" w="sm" len="sm"/>
            <a:tailEnd type="none" w="sm" len="sm"/>
          </a:ln>
        </p:spPr>
      </p:cxnSp>
      <p:grpSp>
        <p:nvGrpSpPr>
          <p:cNvPr id="229" name="Google Shape;229;p36"/>
          <p:cNvGrpSpPr/>
          <p:nvPr/>
        </p:nvGrpSpPr>
        <p:grpSpPr>
          <a:xfrm>
            <a:off x="5688583" y="226167"/>
            <a:ext cx="1082257" cy="587803"/>
            <a:chOff x="725450" y="1793250"/>
            <a:chExt cx="1198513" cy="678600"/>
          </a:xfrm>
        </p:grpSpPr>
        <p:sp>
          <p:nvSpPr>
            <p:cNvPr id="230" name="Google Shape;230;p36"/>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31" name="Google Shape;231;p36"/>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2010</a:t>
              </a:r>
              <a:endParaRPr sz="1100" b="1" i="0" u="none" strike="noStrike" cap="none">
                <a:solidFill>
                  <a:srgbClr val="FFFFFF"/>
                </a:solidFill>
                <a:latin typeface="Verdana"/>
                <a:ea typeface="Verdana"/>
                <a:cs typeface="Verdana"/>
                <a:sym typeface="Verdana"/>
              </a:endParaRPr>
            </a:p>
          </p:txBody>
        </p:sp>
      </p:grpSp>
      <p:grpSp>
        <p:nvGrpSpPr>
          <p:cNvPr id="232" name="Google Shape;232;p36"/>
          <p:cNvGrpSpPr/>
          <p:nvPr/>
        </p:nvGrpSpPr>
        <p:grpSpPr>
          <a:xfrm>
            <a:off x="5688583" y="925471"/>
            <a:ext cx="1082257" cy="587803"/>
            <a:chOff x="725450" y="1793250"/>
            <a:chExt cx="1198513" cy="678600"/>
          </a:xfrm>
        </p:grpSpPr>
        <p:sp>
          <p:nvSpPr>
            <p:cNvPr id="233" name="Google Shape;233;p36"/>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34" name="Google Shape;234;p36"/>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2012</a:t>
              </a:r>
              <a:endParaRPr sz="1100" b="1" i="0" u="none" strike="noStrike" cap="none">
                <a:solidFill>
                  <a:srgbClr val="FFFFFF"/>
                </a:solidFill>
                <a:latin typeface="Verdana"/>
                <a:ea typeface="Verdana"/>
                <a:cs typeface="Verdana"/>
                <a:sym typeface="Verdana"/>
              </a:endParaRPr>
            </a:p>
          </p:txBody>
        </p:sp>
      </p:grpSp>
      <p:grpSp>
        <p:nvGrpSpPr>
          <p:cNvPr id="235" name="Google Shape;235;p36"/>
          <p:cNvGrpSpPr/>
          <p:nvPr/>
        </p:nvGrpSpPr>
        <p:grpSpPr>
          <a:xfrm>
            <a:off x="5688583" y="1624763"/>
            <a:ext cx="1082257" cy="587803"/>
            <a:chOff x="725450" y="1793250"/>
            <a:chExt cx="1198513" cy="678600"/>
          </a:xfrm>
        </p:grpSpPr>
        <p:sp>
          <p:nvSpPr>
            <p:cNvPr id="236" name="Google Shape;236;p36"/>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37" name="Google Shape;237;p36"/>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2013</a:t>
              </a:r>
              <a:endParaRPr sz="1100" b="1" i="0" u="none" strike="noStrike" cap="none">
                <a:solidFill>
                  <a:srgbClr val="FFFFFF"/>
                </a:solidFill>
                <a:latin typeface="Verdana"/>
                <a:ea typeface="Verdana"/>
                <a:cs typeface="Verdana"/>
                <a:sym typeface="Verdana"/>
              </a:endParaRPr>
            </a:p>
          </p:txBody>
        </p:sp>
      </p:grpSp>
      <p:grpSp>
        <p:nvGrpSpPr>
          <p:cNvPr id="238" name="Google Shape;238;p36"/>
          <p:cNvGrpSpPr/>
          <p:nvPr/>
        </p:nvGrpSpPr>
        <p:grpSpPr>
          <a:xfrm>
            <a:off x="5688583" y="2324077"/>
            <a:ext cx="1082257" cy="587803"/>
            <a:chOff x="725450" y="1793250"/>
            <a:chExt cx="1198513" cy="678600"/>
          </a:xfrm>
        </p:grpSpPr>
        <p:sp>
          <p:nvSpPr>
            <p:cNvPr id="239" name="Google Shape;239;p36"/>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40" name="Google Shape;240;p36"/>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2014</a:t>
              </a:r>
              <a:endParaRPr sz="1100" b="1" i="0" u="none" strike="noStrike" cap="none">
                <a:solidFill>
                  <a:srgbClr val="FFFFFF"/>
                </a:solidFill>
                <a:latin typeface="Verdana"/>
                <a:ea typeface="Verdana"/>
                <a:cs typeface="Verdana"/>
                <a:sym typeface="Verdana"/>
              </a:endParaRPr>
            </a:p>
          </p:txBody>
        </p:sp>
      </p:grpSp>
      <p:grpSp>
        <p:nvGrpSpPr>
          <p:cNvPr id="241" name="Google Shape;241;p36"/>
          <p:cNvGrpSpPr/>
          <p:nvPr/>
        </p:nvGrpSpPr>
        <p:grpSpPr>
          <a:xfrm>
            <a:off x="5688597" y="3023397"/>
            <a:ext cx="1082257" cy="587803"/>
            <a:chOff x="725450" y="1793250"/>
            <a:chExt cx="1198513" cy="678600"/>
          </a:xfrm>
        </p:grpSpPr>
        <p:sp>
          <p:nvSpPr>
            <p:cNvPr id="242" name="Google Shape;242;p36"/>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43" name="Google Shape;243;p36"/>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2015</a:t>
              </a:r>
              <a:endParaRPr sz="1100" b="1" i="0" u="none" strike="noStrike" cap="none">
                <a:solidFill>
                  <a:srgbClr val="FFFFFF"/>
                </a:solidFill>
                <a:latin typeface="Verdana"/>
                <a:ea typeface="Verdana"/>
                <a:cs typeface="Verdana"/>
                <a:sym typeface="Verdana"/>
              </a:endParaRPr>
            </a:p>
          </p:txBody>
        </p:sp>
      </p:grpSp>
      <p:grpSp>
        <p:nvGrpSpPr>
          <p:cNvPr id="244" name="Google Shape;244;p36"/>
          <p:cNvGrpSpPr/>
          <p:nvPr/>
        </p:nvGrpSpPr>
        <p:grpSpPr>
          <a:xfrm>
            <a:off x="5688597" y="3722700"/>
            <a:ext cx="1082257" cy="587803"/>
            <a:chOff x="725450" y="1793250"/>
            <a:chExt cx="1198513" cy="678600"/>
          </a:xfrm>
        </p:grpSpPr>
        <p:sp>
          <p:nvSpPr>
            <p:cNvPr id="245" name="Google Shape;245;p36"/>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46" name="Google Shape;246;p36"/>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2016</a:t>
              </a:r>
              <a:endParaRPr sz="1100" b="1" i="0" u="none" strike="noStrike" cap="none">
                <a:solidFill>
                  <a:srgbClr val="FFFFFF"/>
                </a:solidFill>
                <a:latin typeface="Verdana"/>
                <a:ea typeface="Verdana"/>
                <a:cs typeface="Verdana"/>
                <a:sym typeface="Verdana"/>
              </a:endParaRPr>
            </a:p>
          </p:txBody>
        </p:sp>
      </p:grpSp>
      <p:grpSp>
        <p:nvGrpSpPr>
          <p:cNvPr id="247" name="Google Shape;247;p36"/>
          <p:cNvGrpSpPr/>
          <p:nvPr/>
        </p:nvGrpSpPr>
        <p:grpSpPr>
          <a:xfrm>
            <a:off x="5688597" y="4421992"/>
            <a:ext cx="1082257" cy="587803"/>
            <a:chOff x="725450" y="1793250"/>
            <a:chExt cx="1198513" cy="678600"/>
          </a:xfrm>
        </p:grpSpPr>
        <p:sp>
          <p:nvSpPr>
            <p:cNvPr id="248" name="Google Shape;248;p36"/>
            <p:cNvSpPr/>
            <p:nvPr/>
          </p:nvSpPr>
          <p:spPr>
            <a:xfrm>
              <a:off x="725450" y="1793250"/>
              <a:ext cx="699000" cy="678600"/>
            </a:xfrm>
            <a:prstGeom prst="ellipse">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
          <p:nvSpPr>
            <p:cNvPr id="249" name="Google Shape;249;p36"/>
            <p:cNvSpPr txBox="1"/>
            <p:nvPr/>
          </p:nvSpPr>
          <p:spPr>
            <a:xfrm>
              <a:off x="761163" y="1916700"/>
              <a:ext cx="1162800" cy="431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rgbClr val="FFFFFF"/>
                  </a:solidFill>
                  <a:latin typeface="Verdana"/>
                  <a:ea typeface="Verdana"/>
                  <a:cs typeface="Verdana"/>
                  <a:sym typeface="Verdana"/>
                </a:rPr>
                <a:t>2017</a:t>
              </a:r>
              <a:endParaRPr sz="1100" b="1" i="0" u="none" strike="noStrike" cap="none">
                <a:solidFill>
                  <a:srgbClr val="FFFFFF"/>
                </a:solidFill>
                <a:latin typeface="Verdana"/>
                <a:ea typeface="Verdana"/>
                <a:cs typeface="Verdana"/>
                <a:sym typeface="Verdana"/>
              </a:endParaRPr>
            </a:p>
          </p:txBody>
        </p:sp>
      </p:grpSp>
      <p:sp>
        <p:nvSpPr>
          <p:cNvPr id="250" name="Google Shape;250;p36"/>
          <p:cNvSpPr txBox="1"/>
          <p:nvPr/>
        </p:nvSpPr>
        <p:spPr>
          <a:xfrm>
            <a:off x="6320800" y="1003525"/>
            <a:ext cx="2182800" cy="431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1st graduation</a:t>
            </a:r>
            <a:r>
              <a:rPr lang="en-GB" sz="1050" b="0" i="0" u="none" strike="noStrike" cap="none">
                <a:solidFill>
                  <a:schemeClr val="dk1"/>
                </a:solidFill>
                <a:highlight>
                  <a:srgbClr val="FFFFFF"/>
                </a:highlight>
                <a:latin typeface="Verdana"/>
                <a:ea typeface="Verdana"/>
                <a:cs typeface="Verdana"/>
                <a:sym typeface="Verdana"/>
              </a:rPr>
              <a:t> of 27 students</a:t>
            </a:r>
            <a:endParaRPr sz="1100" b="0" i="0" u="none" strike="noStrike" cap="none">
              <a:solidFill>
                <a:schemeClr val="dk1"/>
              </a:solidFill>
              <a:latin typeface="Verdana"/>
              <a:ea typeface="Verdana"/>
              <a:cs typeface="Verdana"/>
              <a:sym typeface="Verdana"/>
            </a:endParaRPr>
          </a:p>
        </p:txBody>
      </p:sp>
      <p:sp>
        <p:nvSpPr>
          <p:cNvPr id="251" name="Google Shape;251;p36"/>
          <p:cNvSpPr txBox="1"/>
          <p:nvPr/>
        </p:nvSpPr>
        <p:spPr>
          <a:xfrm>
            <a:off x="6310141" y="1616410"/>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chemeClr val="dk1"/>
                </a:solidFill>
                <a:highlight>
                  <a:srgbClr val="FFFFFF"/>
                </a:highlight>
                <a:latin typeface="Verdana"/>
                <a:ea typeface="Verdana"/>
                <a:cs typeface="Verdana"/>
                <a:sym typeface="Verdana"/>
              </a:rPr>
              <a:t>Decision to propose 2 majors</a:t>
            </a:r>
            <a:r>
              <a:rPr lang="en-GB" sz="1050" b="0" i="0" u="none" strike="noStrike" cap="none">
                <a:solidFill>
                  <a:schemeClr val="dk1"/>
                </a:solidFill>
                <a:highlight>
                  <a:srgbClr val="FFFFFF"/>
                </a:highlight>
                <a:latin typeface="Verdana"/>
                <a:ea typeface="Verdana"/>
                <a:cs typeface="Verdana"/>
                <a:sym typeface="Verdana"/>
              </a:rPr>
              <a:t>: DeV and WeB. WeB replaces SNA</a:t>
            </a:r>
            <a:endParaRPr sz="1100" b="0" i="0" u="none" strike="noStrike" cap="none">
              <a:solidFill>
                <a:schemeClr val="dk1"/>
              </a:solidFill>
              <a:latin typeface="Verdana"/>
              <a:ea typeface="Verdana"/>
              <a:cs typeface="Verdana"/>
              <a:sym typeface="Verdana"/>
            </a:endParaRPr>
          </a:p>
        </p:txBody>
      </p:sp>
      <p:sp>
        <p:nvSpPr>
          <p:cNvPr id="252" name="Google Shape;252;p36"/>
          <p:cNvSpPr txBox="1"/>
          <p:nvPr/>
        </p:nvSpPr>
        <p:spPr>
          <a:xfrm>
            <a:off x="6316387" y="2306181"/>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PNV is </a:t>
            </a:r>
            <a:r>
              <a:rPr lang="en-GB" sz="1050" b="1" i="0" u="none" strike="noStrike" cap="none">
                <a:solidFill>
                  <a:schemeClr val="dk1"/>
                </a:solidFill>
                <a:highlight>
                  <a:srgbClr val="FFFFFF"/>
                </a:highlight>
                <a:latin typeface="Verdana"/>
                <a:ea typeface="Verdana"/>
                <a:cs typeface="Verdana"/>
                <a:sym typeface="Verdana"/>
              </a:rPr>
              <a:t>operating completely independently</a:t>
            </a:r>
            <a:r>
              <a:rPr lang="en-GB" sz="1050" b="0" i="0" u="none" strike="noStrike" cap="none">
                <a:solidFill>
                  <a:schemeClr val="dk1"/>
                </a:solidFill>
                <a:highlight>
                  <a:srgbClr val="FFFFFF"/>
                </a:highlight>
                <a:latin typeface="Verdana"/>
                <a:ea typeface="Verdana"/>
                <a:cs typeface="Verdana"/>
                <a:sym typeface="Verdana"/>
              </a:rPr>
              <a:t> for all its activities</a:t>
            </a:r>
            <a:endParaRPr sz="1050" b="0" i="0" u="none" strike="noStrike" cap="none">
              <a:solidFill>
                <a:schemeClr val="dk1"/>
              </a:solidFill>
              <a:latin typeface="Verdana"/>
              <a:ea typeface="Verdana"/>
              <a:cs typeface="Verdana"/>
              <a:sym typeface="Verdana"/>
            </a:endParaRPr>
          </a:p>
        </p:txBody>
      </p:sp>
      <p:sp>
        <p:nvSpPr>
          <p:cNvPr id="253" name="Google Shape;253;p36"/>
          <p:cNvSpPr txBox="1"/>
          <p:nvPr/>
        </p:nvSpPr>
        <p:spPr>
          <a:xfrm>
            <a:off x="6316101" y="3015084"/>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chemeClr val="dk1"/>
                </a:solidFill>
                <a:highlight>
                  <a:srgbClr val="FFFFFF"/>
                </a:highlight>
                <a:latin typeface="Verdana"/>
                <a:ea typeface="Verdana"/>
                <a:cs typeface="Verdana"/>
                <a:sym typeface="Verdana"/>
              </a:rPr>
              <a:t>PNV celebrates its </a:t>
            </a:r>
            <a:r>
              <a:rPr lang="en-GB" sz="1050" b="1" i="0" u="none" strike="noStrike" cap="none">
                <a:solidFill>
                  <a:schemeClr val="dk1"/>
                </a:solidFill>
                <a:highlight>
                  <a:srgbClr val="FFFFFF"/>
                </a:highlight>
                <a:latin typeface="Verdana"/>
                <a:ea typeface="Verdana"/>
                <a:cs typeface="Verdana"/>
                <a:sym typeface="Verdana"/>
              </a:rPr>
              <a:t>five years’ anniversary</a:t>
            </a:r>
            <a:endParaRPr sz="1050" b="1" i="0" u="none" strike="noStrike" cap="none">
              <a:solidFill>
                <a:schemeClr val="dk1"/>
              </a:solidFill>
              <a:latin typeface="Verdana"/>
              <a:ea typeface="Verdana"/>
              <a:cs typeface="Verdana"/>
              <a:sym typeface="Verdana"/>
            </a:endParaRPr>
          </a:p>
        </p:txBody>
      </p:sp>
      <p:sp>
        <p:nvSpPr>
          <p:cNvPr id="254" name="Google Shape;254;p36"/>
          <p:cNvSpPr txBox="1"/>
          <p:nvPr/>
        </p:nvSpPr>
        <p:spPr>
          <a:xfrm>
            <a:off x="6329185" y="3703087"/>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0" i="0" u="none" strike="noStrike" cap="none">
                <a:solidFill>
                  <a:srgbClr val="FFFFFF"/>
                </a:solidFill>
                <a:latin typeface="Verdana"/>
                <a:ea typeface="Verdana"/>
                <a:cs typeface="Verdana"/>
                <a:sym typeface="Verdana"/>
              </a:rPr>
              <a:t>Launch of the </a:t>
            </a:r>
            <a:r>
              <a:rPr lang="en-GB" sz="1050" b="1" i="0" u="none" strike="noStrike" cap="none">
                <a:solidFill>
                  <a:srgbClr val="FFFFFF"/>
                </a:solidFill>
                <a:latin typeface="Verdana"/>
                <a:ea typeface="Verdana"/>
                <a:cs typeface="Verdana"/>
                <a:sym typeface="Verdana"/>
              </a:rPr>
              <a:t>new training</a:t>
            </a:r>
            <a:r>
              <a:rPr lang="en-GB" sz="1050" b="0" i="0" u="none" strike="noStrike" cap="none">
                <a:solidFill>
                  <a:srgbClr val="FFFFFF"/>
                </a:solidFill>
                <a:latin typeface="Verdana"/>
                <a:ea typeface="Verdana"/>
                <a:cs typeface="Verdana"/>
                <a:sym typeface="Verdana"/>
              </a:rPr>
              <a:t> with the Danang College of Technology</a:t>
            </a:r>
            <a:endParaRPr sz="1050" b="0" i="0" u="none" strike="noStrike" cap="none">
              <a:solidFill>
                <a:srgbClr val="FFFFFF"/>
              </a:solidFill>
              <a:latin typeface="Verdana"/>
              <a:ea typeface="Verdana"/>
              <a:cs typeface="Verdana"/>
              <a:sym typeface="Verdana"/>
            </a:endParaRPr>
          </a:p>
        </p:txBody>
      </p:sp>
      <p:sp>
        <p:nvSpPr>
          <p:cNvPr id="255" name="Google Shape;255;p36"/>
          <p:cNvSpPr txBox="1"/>
          <p:nvPr/>
        </p:nvSpPr>
        <p:spPr>
          <a:xfrm>
            <a:off x="6310141" y="4388654"/>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rgbClr val="FFFFFF"/>
                </a:solidFill>
                <a:latin typeface="Verdana"/>
                <a:ea typeface="Verdana"/>
                <a:cs typeface="Verdana"/>
                <a:sym typeface="Verdana"/>
              </a:rPr>
              <a:t>New partnership </a:t>
            </a:r>
            <a:r>
              <a:rPr lang="en-GB" sz="1050" b="0" i="0" u="none" strike="noStrike" cap="none">
                <a:solidFill>
                  <a:srgbClr val="FFFFFF"/>
                </a:solidFill>
                <a:latin typeface="Verdana"/>
                <a:ea typeface="Verdana"/>
                <a:cs typeface="Verdana"/>
                <a:sym typeface="Verdana"/>
              </a:rPr>
              <a:t>with Danang Vocational Training College</a:t>
            </a:r>
            <a:endParaRPr sz="1050" b="0" i="0" u="none" strike="noStrike" cap="none">
              <a:solidFill>
                <a:srgbClr val="FFFFFF"/>
              </a:solidFill>
              <a:latin typeface="Verdana"/>
              <a:ea typeface="Verdana"/>
              <a:cs typeface="Verdana"/>
              <a:sym typeface="Verdana"/>
            </a:endParaRPr>
          </a:p>
        </p:txBody>
      </p:sp>
      <p:pic>
        <p:nvPicPr>
          <p:cNvPr id="256" name="Google Shape;256;p36"/>
          <p:cNvPicPr preferRelativeResize="0"/>
          <p:nvPr/>
        </p:nvPicPr>
        <p:blipFill rotWithShape="1">
          <a:blip r:embed="rId2">
            <a:alphaModFix/>
          </a:blip>
          <a:srcRect/>
          <a:stretch/>
        </p:blipFill>
        <p:spPr>
          <a:xfrm>
            <a:off x="0" y="499"/>
            <a:ext cx="5314472" cy="3759054"/>
          </a:xfrm>
          <a:prstGeom prst="rect">
            <a:avLst/>
          </a:prstGeom>
          <a:noFill/>
          <a:ln>
            <a:noFill/>
          </a:ln>
        </p:spPr>
      </p:pic>
      <p:sp>
        <p:nvSpPr>
          <p:cNvPr id="257" name="Google Shape;257;p36"/>
          <p:cNvSpPr/>
          <p:nvPr/>
        </p:nvSpPr>
        <p:spPr>
          <a:xfrm rot="5746924" flipH="1">
            <a:off x="2653867" y="1361367"/>
            <a:ext cx="557846" cy="188325"/>
          </a:xfrm>
          <a:custGeom>
            <a:avLst/>
            <a:gdLst/>
            <a:ahLst/>
            <a:cxnLst/>
            <a:rect l="l" t="t" r="r" b="b"/>
            <a:pathLst>
              <a:path w="93821" h="49530" extrusionOk="0">
                <a:moveTo>
                  <a:pt x="0" y="49530"/>
                </a:moveTo>
                <a:cubicBezTo>
                  <a:pt x="13115" y="29855"/>
                  <a:pt x="36146" y="17002"/>
                  <a:pt x="58578" y="9525"/>
                </a:cubicBezTo>
                <a:cubicBezTo>
                  <a:pt x="70123" y="5677"/>
                  <a:pt x="81652" y="0"/>
                  <a:pt x="93821" y="0"/>
                </a:cubicBezTo>
              </a:path>
            </a:pathLst>
          </a:cu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6"/>
          <p:cNvSpPr txBox="1"/>
          <p:nvPr/>
        </p:nvSpPr>
        <p:spPr>
          <a:xfrm>
            <a:off x="2707372" y="735925"/>
            <a:ext cx="2561400" cy="587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320"/>
              </a:spcBef>
              <a:spcAft>
                <a:spcPts val="0"/>
              </a:spcAft>
              <a:buClr>
                <a:srgbClr val="000000"/>
              </a:buClr>
              <a:buSzPts val="1050"/>
              <a:buFont typeface="Arial"/>
              <a:buNone/>
            </a:pPr>
            <a:r>
              <a:rPr lang="en-GB" sz="1050" b="1" i="0" u="none" strike="noStrike" cap="none">
                <a:solidFill>
                  <a:srgbClr val="FF9933"/>
                </a:solidFill>
                <a:latin typeface="Verdana"/>
                <a:ea typeface="Verdana"/>
                <a:cs typeface="Verdana"/>
                <a:sym typeface="Verdana"/>
              </a:rPr>
              <a:t>Danang</a:t>
            </a:r>
            <a:endParaRPr sz="1050" b="1" i="0" u="none" strike="noStrike" cap="none">
              <a:solidFill>
                <a:srgbClr val="FF9933"/>
              </a:solidFill>
              <a:latin typeface="Verdana"/>
              <a:ea typeface="Verdana"/>
              <a:cs typeface="Verdana"/>
              <a:sym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columns x2">
  <p:cSld name="Text columns x2">
    <p:spTree>
      <p:nvGrpSpPr>
        <p:cNvPr id="1" name="Shape 18"/>
        <p:cNvGrpSpPr/>
        <p:nvPr/>
      </p:nvGrpSpPr>
      <p:grpSpPr>
        <a:xfrm>
          <a:off x="0" y="0"/>
          <a:ext cx="0" cy="0"/>
          <a:chOff x="0" y="0"/>
          <a:chExt cx="0" cy="0"/>
        </a:xfrm>
      </p:grpSpPr>
      <p:sp>
        <p:nvSpPr>
          <p:cNvPr id="19" name="Google Shape;1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0" name="Google Shape;20;p20"/>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0"/>
          <p:cNvSpPr txBox="1">
            <a:spLocks noGrp="1"/>
          </p:cNvSpPr>
          <p:nvPr>
            <p:ph type="body" idx="1"/>
          </p:nvPr>
        </p:nvSpPr>
        <p:spPr>
          <a:xfrm>
            <a:off x="858891" y="1354218"/>
            <a:ext cx="3637248" cy="319962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p20"/>
          <p:cNvSpPr txBox="1">
            <a:spLocks noGrp="1"/>
          </p:cNvSpPr>
          <p:nvPr>
            <p:ph type="title"/>
          </p:nvPr>
        </p:nvSpPr>
        <p:spPr>
          <a:xfrm>
            <a:off x="628650" y="274638"/>
            <a:ext cx="7886700" cy="55663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 name="Google Shape;23;p20"/>
          <p:cNvSpPr txBox="1">
            <a:spLocks noGrp="1"/>
          </p:cNvSpPr>
          <p:nvPr>
            <p:ph type="body" idx="2"/>
          </p:nvPr>
        </p:nvSpPr>
        <p:spPr>
          <a:xfrm>
            <a:off x="4671612" y="1354218"/>
            <a:ext cx="3637248" cy="319962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Google Shape;24;p20"/>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columns x3">
  <p:cSld name="Text columns x3">
    <p:spTree>
      <p:nvGrpSpPr>
        <p:cNvPr id="1" name="Shape 25"/>
        <p:cNvGrpSpPr/>
        <p:nvPr/>
      </p:nvGrpSpPr>
      <p:grpSpPr>
        <a:xfrm>
          <a:off x="0" y="0"/>
          <a:ext cx="0" cy="0"/>
          <a:chOff x="0" y="0"/>
          <a:chExt cx="0" cy="0"/>
        </a:xfrm>
      </p:grpSpPr>
      <p:sp>
        <p:nvSpPr>
          <p:cNvPr id="26" name="Google Shape;2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21"/>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1"/>
          <p:cNvSpPr txBox="1">
            <a:spLocks noGrp="1"/>
          </p:cNvSpPr>
          <p:nvPr>
            <p:ph type="body" idx="1"/>
          </p:nvPr>
        </p:nvSpPr>
        <p:spPr>
          <a:xfrm>
            <a:off x="822938" y="992221"/>
            <a:ext cx="2383614" cy="363208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1"/>
          <p:cNvSpPr txBox="1">
            <a:spLocks noGrp="1"/>
          </p:cNvSpPr>
          <p:nvPr>
            <p:ph type="body" idx="2"/>
          </p:nvPr>
        </p:nvSpPr>
        <p:spPr>
          <a:xfrm>
            <a:off x="3353751" y="992221"/>
            <a:ext cx="2383614" cy="363208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p21"/>
          <p:cNvSpPr txBox="1">
            <a:spLocks noGrp="1"/>
          </p:cNvSpPr>
          <p:nvPr>
            <p:ph type="body" idx="3"/>
          </p:nvPr>
        </p:nvSpPr>
        <p:spPr>
          <a:xfrm>
            <a:off x="5884564" y="992222"/>
            <a:ext cx="2383614" cy="363208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21"/>
          <p:cNvSpPr txBox="1">
            <a:spLocks noGrp="1"/>
          </p:cNvSpPr>
          <p:nvPr>
            <p:ph type="title"/>
          </p:nvPr>
        </p:nvSpPr>
        <p:spPr>
          <a:xfrm>
            <a:off x="628650" y="274639"/>
            <a:ext cx="7850332" cy="56851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21"/>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 text ">
  <p:cSld name="Picture + text ">
    <p:spTree>
      <p:nvGrpSpPr>
        <p:cNvPr id="1" name="Shape 39"/>
        <p:cNvGrpSpPr/>
        <p:nvPr/>
      </p:nvGrpSpPr>
      <p:grpSpPr>
        <a:xfrm>
          <a:off x="0" y="0"/>
          <a:ext cx="0" cy="0"/>
          <a:chOff x="0" y="0"/>
          <a:chExt cx="0" cy="0"/>
        </a:xfrm>
      </p:grpSpPr>
      <p:sp>
        <p:nvSpPr>
          <p:cNvPr id="40" name="Google Shape;4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23"/>
          <p:cNvSpPr txBox="1">
            <a:spLocks noGrp="1"/>
          </p:cNvSpPr>
          <p:nvPr>
            <p:ph type="body" idx="1"/>
          </p:nvPr>
        </p:nvSpPr>
        <p:spPr>
          <a:xfrm>
            <a:off x="4572000" y="1413173"/>
            <a:ext cx="3943350" cy="2794821"/>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rgbClr val="FF9933"/>
              </a:buClr>
              <a:buSzPts val="2400"/>
              <a:buFont typeface="Arial"/>
              <a:buChar char="•"/>
              <a:defRPr sz="2400" b="0" i="0" u="none" strike="noStrike" cap="none">
                <a:solidFill>
                  <a:srgbClr val="FF9933"/>
                </a:solidFill>
                <a:latin typeface="Calibri"/>
                <a:ea typeface="Calibri"/>
                <a:cs typeface="Calibri"/>
                <a:sym typeface="Calibri"/>
              </a:defRPr>
            </a:lvl1pPr>
            <a:lvl2pPr marL="914400" marR="0" lvl="1" indent="-355600" algn="l" rtl="0">
              <a:lnSpc>
                <a:spcPct val="90000"/>
              </a:lnSpc>
              <a:spcBef>
                <a:spcPts val="500"/>
              </a:spcBef>
              <a:spcAft>
                <a:spcPts val="0"/>
              </a:spcAft>
              <a:buClr>
                <a:srgbClr val="FF9933"/>
              </a:buClr>
              <a:buSzPts val="2000"/>
              <a:buFont typeface="Arial"/>
              <a:buChar char="•"/>
              <a:defRPr sz="2000" b="0" i="0" u="none" strike="noStrike" cap="none">
                <a:solidFill>
                  <a:srgbClr val="FF9933"/>
                </a:solidFill>
                <a:latin typeface="Calibri"/>
                <a:ea typeface="Calibri"/>
                <a:cs typeface="Calibri"/>
                <a:sym typeface="Calibri"/>
              </a:defRPr>
            </a:lvl2pPr>
            <a:lvl3pPr marL="1371600" marR="0" lvl="2" indent="-342900" algn="l" rtl="0">
              <a:lnSpc>
                <a:spcPct val="90000"/>
              </a:lnSpc>
              <a:spcBef>
                <a:spcPts val="500"/>
              </a:spcBef>
              <a:spcAft>
                <a:spcPts val="0"/>
              </a:spcAft>
              <a:buClr>
                <a:srgbClr val="FF9933"/>
              </a:buClr>
              <a:buSzPts val="1800"/>
              <a:buFont typeface="Arial"/>
              <a:buChar char="•"/>
              <a:defRPr sz="1800" b="0" i="0" u="none" strike="noStrike" cap="none">
                <a:solidFill>
                  <a:srgbClr val="FF9933"/>
                </a:solidFill>
                <a:latin typeface="Calibri"/>
                <a:ea typeface="Calibri"/>
                <a:cs typeface="Calibri"/>
                <a:sym typeface="Calibri"/>
              </a:defRPr>
            </a:lvl3pPr>
            <a:lvl4pPr marL="1828800" marR="0" lvl="3" indent="-330200" algn="l" rtl="0">
              <a:lnSpc>
                <a:spcPct val="90000"/>
              </a:lnSpc>
              <a:spcBef>
                <a:spcPts val="500"/>
              </a:spcBef>
              <a:spcAft>
                <a:spcPts val="0"/>
              </a:spcAft>
              <a:buClr>
                <a:srgbClr val="FF9933"/>
              </a:buClr>
              <a:buSzPts val="1600"/>
              <a:buFont typeface="Arial"/>
              <a:buChar char="•"/>
              <a:defRPr sz="1600" b="0" i="0" u="none" strike="noStrike" cap="none">
                <a:solidFill>
                  <a:srgbClr val="FF9933"/>
                </a:solidFill>
                <a:latin typeface="Calibri"/>
                <a:ea typeface="Calibri"/>
                <a:cs typeface="Calibri"/>
                <a:sym typeface="Calibri"/>
              </a:defRPr>
            </a:lvl4pPr>
            <a:lvl5pPr marL="2286000" marR="0" lvl="4" indent="-330200" algn="l" rtl="0">
              <a:lnSpc>
                <a:spcPct val="90000"/>
              </a:lnSpc>
              <a:spcBef>
                <a:spcPts val="500"/>
              </a:spcBef>
              <a:spcAft>
                <a:spcPts val="0"/>
              </a:spcAft>
              <a:buClr>
                <a:srgbClr val="FF9933"/>
              </a:buClr>
              <a:buSzPts val="1600"/>
              <a:buFont typeface="Arial"/>
              <a:buChar char="•"/>
              <a:defRPr sz="1600" b="0" i="0" u="none" strike="noStrike" cap="none">
                <a:solidFill>
                  <a:srgbClr val="FF9933"/>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Google Shape;42;p23"/>
          <p:cNvSpPr>
            <a:spLocks noGrp="1"/>
          </p:cNvSpPr>
          <p:nvPr>
            <p:ph type="pic" idx="2"/>
          </p:nvPr>
        </p:nvSpPr>
        <p:spPr>
          <a:xfrm>
            <a:off x="628650" y="1405250"/>
            <a:ext cx="3585523" cy="279482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3"/>
          <p:cNvSpPr txBox="1">
            <a:spLocks noGrp="1"/>
          </p:cNvSpPr>
          <p:nvPr>
            <p:ph type="title"/>
          </p:nvPr>
        </p:nvSpPr>
        <p:spPr>
          <a:xfrm>
            <a:off x="628650" y="274639"/>
            <a:ext cx="7886700" cy="6753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23"/>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3"/>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x1">
  <p:cSld name="Picture x1">
    <p:spTree>
      <p:nvGrpSpPr>
        <p:cNvPr id="1" name="Shape 53"/>
        <p:cNvGrpSpPr/>
        <p:nvPr/>
      </p:nvGrpSpPr>
      <p:grpSpPr>
        <a:xfrm>
          <a:off x="0" y="0"/>
          <a:ext cx="0" cy="0"/>
          <a:chOff x="0" y="0"/>
          <a:chExt cx="0" cy="0"/>
        </a:xfrm>
      </p:grpSpPr>
      <p:sp>
        <p:nvSpPr>
          <p:cNvPr id="54" name="Google Shape;5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5" name="Google Shape;55;p25"/>
          <p:cNvSpPr>
            <a:spLocks noGrp="1"/>
          </p:cNvSpPr>
          <p:nvPr>
            <p:ph type="pic" idx="2"/>
          </p:nvPr>
        </p:nvSpPr>
        <p:spPr>
          <a:xfrm>
            <a:off x="1472540" y="1238616"/>
            <a:ext cx="6163294" cy="34246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25"/>
          <p:cNvSpPr txBox="1">
            <a:spLocks noGrp="1"/>
          </p:cNvSpPr>
          <p:nvPr>
            <p:ph type="title"/>
          </p:nvPr>
        </p:nvSpPr>
        <p:spPr>
          <a:xfrm>
            <a:off x="628650" y="274638"/>
            <a:ext cx="7886700" cy="6635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5"/>
          <p:cNvSpPr txBox="1">
            <a:spLocks noGrp="1"/>
          </p:cNvSpPr>
          <p:nvPr>
            <p:ph type="body" idx="1"/>
          </p:nvPr>
        </p:nvSpPr>
        <p:spPr>
          <a:xfrm>
            <a:off x="1472540" y="4679907"/>
            <a:ext cx="6163293" cy="37691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Verdana"/>
                <a:ea typeface="Verdana"/>
                <a:cs typeface="Verdana"/>
                <a:sym typeface="Verdana"/>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Google Shape;58;p25"/>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s x2">
  <p:cSld name="Pictures x2">
    <p:spTree>
      <p:nvGrpSpPr>
        <p:cNvPr id="1" name="Shape 59"/>
        <p:cNvGrpSpPr/>
        <p:nvPr/>
      </p:nvGrpSpPr>
      <p:grpSpPr>
        <a:xfrm>
          <a:off x="0" y="0"/>
          <a:ext cx="0" cy="0"/>
          <a:chOff x="0" y="0"/>
          <a:chExt cx="0" cy="0"/>
        </a:xfrm>
      </p:grpSpPr>
      <p:sp>
        <p:nvSpPr>
          <p:cNvPr id="60" name="Google Shape;6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1" name="Google Shape;61;p26"/>
          <p:cNvSpPr>
            <a:spLocks noGrp="1"/>
          </p:cNvSpPr>
          <p:nvPr>
            <p:ph type="pic" idx="2"/>
          </p:nvPr>
        </p:nvSpPr>
        <p:spPr>
          <a:xfrm>
            <a:off x="737978" y="1271530"/>
            <a:ext cx="3584641" cy="307383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26"/>
          <p:cNvSpPr txBox="1">
            <a:spLocks noGrp="1"/>
          </p:cNvSpPr>
          <p:nvPr>
            <p:ph type="title"/>
          </p:nvPr>
        </p:nvSpPr>
        <p:spPr>
          <a:xfrm>
            <a:off x="628650" y="274639"/>
            <a:ext cx="7886700" cy="60195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6"/>
          <p:cNvSpPr>
            <a:spLocks noGrp="1"/>
          </p:cNvSpPr>
          <p:nvPr>
            <p:ph type="pic" idx="3"/>
          </p:nvPr>
        </p:nvSpPr>
        <p:spPr>
          <a:xfrm>
            <a:off x="4794722" y="1271530"/>
            <a:ext cx="3584641" cy="307383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Google Shape;64;p26"/>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
          <p:cNvSpPr txBox="1">
            <a:spLocks noGrp="1"/>
          </p:cNvSpPr>
          <p:nvPr>
            <p:ph type="body" idx="1"/>
          </p:nvPr>
        </p:nvSpPr>
        <p:spPr>
          <a:xfrm>
            <a:off x="737979" y="4551846"/>
            <a:ext cx="7641384" cy="37691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Verdana"/>
                <a:ea typeface="Verdana"/>
                <a:cs typeface="Verdana"/>
                <a:sym typeface="Verdana"/>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6"/>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s x3">
  <p:cSld name="Pictures x3">
    <p:spTree>
      <p:nvGrpSpPr>
        <p:cNvPr id="1" name="Shape 67"/>
        <p:cNvGrpSpPr/>
        <p:nvPr/>
      </p:nvGrpSpPr>
      <p:grpSpPr>
        <a:xfrm>
          <a:off x="0" y="0"/>
          <a:ext cx="0" cy="0"/>
          <a:chOff x="0" y="0"/>
          <a:chExt cx="0" cy="0"/>
        </a:xfrm>
      </p:grpSpPr>
      <p:sp>
        <p:nvSpPr>
          <p:cNvPr id="68" name="Google Shape;6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9" name="Google Shape;69;p27"/>
          <p:cNvSpPr>
            <a:spLocks noGrp="1"/>
          </p:cNvSpPr>
          <p:nvPr>
            <p:ph type="pic" idx="2"/>
          </p:nvPr>
        </p:nvSpPr>
        <p:spPr>
          <a:xfrm>
            <a:off x="798291" y="1543126"/>
            <a:ext cx="2409368" cy="295762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7"/>
          <p:cNvSpPr txBox="1">
            <a:spLocks noGrp="1"/>
          </p:cNvSpPr>
          <p:nvPr>
            <p:ph type="title"/>
          </p:nvPr>
        </p:nvSpPr>
        <p:spPr>
          <a:xfrm>
            <a:off x="628650" y="274638"/>
            <a:ext cx="7886700" cy="69244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7"/>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7"/>
          <p:cNvSpPr>
            <a:spLocks noGrp="1"/>
          </p:cNvSpPr>
          <p:nvPr>
            <p:ph type="pic" idx="3"/>
          </p:nvPr>
        </p:nvSpPr>
        <p:spPr>
          <a:xfrm>
            <a:off x="3374576" y="1543125"/>
            <a:ext cx="2409368" cy="295762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 name="Google Shape;73;p27"/>
          <p:cNvSpPr>
            <a:spLocks noGrp="1"/>
          </p:cNvSpPr>
          <p:nvPr>
            <p:ph type="pic" idx="4"/>
          </p:nvPr>
        </p:nvSpPr>
        <p:spPr>
          <a:xfrm>
            <a:off x="5950861" y="1543126"/>
            <a:ext cx="2409368" cy="295762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7"/>
          <p:cNvSpPr txBox="1">
            <a:spLocks noGrp="1"/>
          </p:cNvSpPr>
          <p:nvPr>
            <p:ph type="body" idx="1"/>
          </p:nvPr>
        </p:nvSpPr>
        <p:spPr>
          <a:xfrm>
            <a:off x="798291" y="4551846"/>
            <a:ext cx="7581072" cy="37691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Verdana"/>
                <a:ea typeface="Verdana"/>
                <a:cs typeface="Verdana"/>
                <a:sym typeface="Verdana"/>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p27"/>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s x4">
  <p:cSld name="Pictures x4">
    <p:spTree>
      <p:nvGrpSpPr>
        <p:cNvPr id="1" name="Shape 76"/>
        <p:cNvGrpSpPr/>
        <p:nvPr/>
      </p:nvGrpSpPr>
      <p:grpSpPr>
        <a:xfrm>
          <a:off x="0" y="0"/>
          <a:ext cx="0" cy="0"/>
          <a:chOff x="0" y="0"/>
          <a:chExt cx="0" cy="0"/>
        </a:xfrm>
      </p:grpSpPr>
      <p:sp>
        <p:nvSpPr>
          <p:cNvPr id="77" name="Google Shape;7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8" name="Google Shape;78;p28"/>
          <p:cNvSpPr>
            <a:spLocks noGrp="1"/>
          </p:cNvSpPr>
          <p:nvPr>
            <p:ph type="pic" idx="2"/>
          </p:nvPr>
        </p:nvSpPr>
        <p:spPr>
          <a:xfrm>
            <a:off x="1241557" y="1146899"/>
            <a:ext cx="3199814" cy="17713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8"/>
          <p:cNvSpPr txBox="1">
            <a:spLocks noGrp="1"/>
          </p:cNvSpPr>
          <p:nvPr>
            <p:ph type="title"/>
          </p:nvPr>
        </p:nvSpPr>
        <p:spPr>
          <a:xfrm>
            <a:off x="628650" y="274638"/>
            <a:ext cx="7886700" cy="651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 name="Google Shape;80;p28"/>
          <p:cNvSpPr/>
          <p:nvPr/>
        </p:nvSpPr>
        <p:spPr>
          <a:xfrm>
            <a:off x="0" y="5076789"/>
            <a:ext cx="9144000"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8"/>
          <p:cNvSpPr>
            <a:spLocks noGrp="1"/>
          </p:cNvSpPr>
          <p:nvPr>
            <p:ph type="pic" idx="3"/>
          </p:nvPr>
        </p:nvSpPr>
        <p:spPr>
          <a:xfrm>
            <a:off x="4643251" y="1146899"/>
            <a:ext cx="3199814" cy="17713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8"/>
          <p:cNvSpPr>
            <a:spLocks noGrp="1"/>
          </p:cNvSpPr>
          <p:nvPr>
            <p:ph type="pic" idx="4"/>
          </p:nvPr>
        </p:nvSpPr>
        <p:spPr>
          <a:xfrm>
            <a:off x="1241557" y="3084799"/>
            <a:ext cx="3199814" cy="17713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 name="Google Shape;83;p28"/>
          <p:cNvSpPr>
            <a:spLocks noGrp="1"/>
          </p:cNvSpPr>
          <p:nvPr>
            <p:ph type="pic" idx="5"/>
          </p:nvPr>
        </p:nvSpPr>
        <p:spPr>
          <a:xfrm>
            <a:off x="4643251" y="3084799"/>
            <a:ext cx="3199814" cy="17713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8"/>
          <p:cNvSpPr/>
          <p:nvPr/>
        </p:nvSpPr>
        <p:spPr>
          <a:xfrm>
            <a:off x="0" y="0"/>
            <a:ext cx="9144000" cy="519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B0F0">
            <a:alpha val="8000"/>
          </a:srgbClr>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7" name="Google Shape;7;p16"/>
          <p:cNvPicPr preferRelativeResize="0"/>
          <p:nvPr/>
        </p:nvPicPr>
        <p:blipFill rotWithShape="1">
          <a:blip r:embed="rId19">
            <a:alphaModFix/>
          </a:blip>
          <a:srcRect/>
          <a:stretch/>
        </p:blipFill>
        <p:spPr>
          <a:xfrm>
            <a:off x="8503600" y="109132"/>
            <a:ext cx="509099" cy="5097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www.passerellesnumeriques.org/" TargetMode="External"/><Relationship Id="rId7" Type="http://schemas.openxmlformats.org/officeDocument/2006/relationships/hyperlink" Target="https://twitter.com/passerellesnume" TargetMode="External"/><Relationship Id="rId12"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hyperlink" Target="https://www.youtube.com/user/PasserellesNumerique" TargetMode="External"/><Relationship Id="rId5" Type="http://schemas.openxmlformats.org/officeDocument/2006/relationships/hyperlink" Target="https://www.linkedin.com/company/passerellesnum-riques/" TargetMode="External"/><Relationship Id="rId10"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hyperlink" Target="https://www.facebook.com/passerelles.numerique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alpha val="40000"/>
          </a:srgbClr>
        </a:solidFill>
        <a:effectLst/>
      </p:bgPr>
    </p:bg>
    <p:spTree>
      <p:nvGrpSpPr>
        <p:cNvPr id="1" name="Shape 262"/>
        <p:cNvGrpSpPr/>
        <p:nvPr/>
      </p:nvGrpSpPr>
      <p:grpSpPr>
        <a:xfrm>
          <a:off x="0" y="0"/>
          <a:ext cx="0" cy="0"/>
          <a:chOff x="0" y="0"/>
          <a:chExt cx="0" cy="0"/>
        </a:xfrm>
      </p:grpSpPr>
      <p:cxnSp>
        <p:nvCxnSpPr>
          <p:cNvPr id="263" name="Google Shape;263;p1"/>
          <p:cNvCxnSpPr/>
          <p:nvPr/>
        </p:nvCxnSpPr>
        <p:spPr>
          <a:xfrm rot="10800000" flipH="1">
            <a:off x="11900" y="2529000"/>
            <a:ext cx="9144000" cy="23700"/>
          </a:xfrm>
          <a:prstGeom prst="straightConnector1">
            <a:avLst/>
          </a:prstGeom>
          <a:noFill/>
          <a:ln w="28575" cap="flat" cmpd="sng">
            <a:solidFill>
              <a:srgbClr val="FFFFFF"/>
            </a:solidFill>
            <a:prstDash val="dot"/>
            <a:round/>
            <a:headEnd type="none" w="sm" len="sm"/>
            <a:tailEnd type="none" w="sm" len="sm"/>
          </a:ln>
        </p:spPr>
      </p:cxnSp>
      <p:sp>
        <p:nvSpPr>
          <p:cNvPr id="264" name="Google Shape;264;p1"/>
          <p:cNvSpPr/>
          <p:nvPr/>
        </p:nvSpPr>
        <p:spPr>
          <a:xfrm>
            <a:off x="7777872" y="644446"/>
            <a:ext cx="642900" cy="60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
          <p:cNvSpPr txBox="1">
            <a:spLocks noGrp="1"/>
          </p:cNvSpPr>
          <p:nvPr>
            <p:ph type="title" idx="2"/>
          </p:nvPr>
        </p:nvSpPr>
        <p:spPr>
          <a:xfrm>
            <a:off x="1257050" y="2766301"/>
            <a:ext cx="1855849"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3200" b="1" i="0" dirty="0">
                <a:solidFill>
                  <a:schemeClr val="tx1"/>
                </a:solidFill>
                <a:latin typeface="Times New Roman" panose="02020603050405020304" pitchFamily="18" charset="0"/>
                <a:cs typeface="Times New Roman" panose="02020603050405020304" pitchFamily="18" charset="0"/>
              </a:rPr>
              <a:t>ITALY</a:t>
            </a:r>
            <a:endParaRPr sz="3200" b="1" i="0" dirty="0">
              <a:solidFill>
                <a:schemeClr val="tx1"/>
              </a:solidFill>
              <a:latin typeface="Times New Roman" panose="02020603050405020304" pitchFamily="18" charset="0"/>
              <a:cs typeface="Times New Roman" panose="02020603050405020304" pitchFamily="18" charset="0"/>
            </a:endParaRPr>
          </a:p>
        </p:txBody>
      </p:sp>
      <p:sp>
        <p:nvSpPr>
          <p:cNvPr id="6" name="Google Shape;264;p1">
            <a:extLst>
              <a:ext uri="{FF2B5EF4-FFF2-40B4-BE49-F238E27FC236}">
                <a16:creationId xmlns:a16="http://schemas.microsoft.com/office/drawing/2014/main" id="{9F411BDB-364B-49BD-B2B3-40DF19E0EBC4}"/>
              </a:ext>
            </a:extLst>
          </p:cNvPr>
          <p:cNvSpPr/>
          <p:nvPr/>
        </p:nvSpPr>
        <p:spPr>
          <a:xfrm>
            <a:off x="8411798" y="1241567"/>
            <a:ext cx="642900" cy="607200"/>
          </a:xfrm>
          <a:prstGeom prst="rect">
            <a:avLst/>
          </a:prstGeom>
          <a:solidFill>
            <a:srgbClr val="FF0000"/>
          </a:solidFill>
          <a:ln>
            <a:noFill/>
          </a:ln>
        </p:spPr>
        <p:txBody>
          <a:bodyPr spcFirstLastPara="1" wrap="square" lIns="91425" tIns="91425" rIns="91425" bIns="91425" anchor="ctr" anchorCtr="0">
            <a:noAutofit/>
          </a:bodyPr>
          <a:lstStyle/>
          <a:p>
            <a:pPr>
              <a:buSzPts val="1400"/>
            </a:pPr>
            <a:endParaRPr/>
          </a:p>
        </p:txBody>
      </p:sp>
      <p:sp>
        <p:nvSpPr>
          <p:cNvPr id="7" name="Google Shape;264;p1">
            <a:extLst>
              <a:ext uri="{FF2B5EF4-FFF2-40B4-BE49-F238E27FC236}">
                <a16:creationId xmlns:a16="http://schemas.microsoft.com/office/drawing/2014/main" id="{EB7C39E8-152F-4E2E-9BDD-F2938A78E926}"/>
              </a:ext>
            </a:extLst>
          </p:cNvPr>
          <p:cNvSpPr/>
          <p:nvPr/>
        </p:nvSpPr>
        <p:spPr>
          <a:xfrm>
            <a:off x="7134972" y="1238091"/>
            <a:ext cx="642900" cy="60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 name="Google Shape;264;p1">
            <a:extLst>
              <a:ext uri="{FF2B5EF4-FFF2-40B4-BE49-F238E27FC236}">
                <a16:creationId xmlns:a16="http://schemas.microsoft.com/office/drawing/2014/main" id="{11C793BC-C84B-4F38-9E86-0A41340E43DA}"/>
              </a:ext>
            </a:extLst>
          </p:cNvPr>
          <p:cNvSpPr/>
          <p:nvPr/>
        </p:nvSpPr>
        <p:spPr>
          <a:xfrm>
            <a:off x="7123930" y="37246"/>
            <a:ext cx="642900" cy="607200"/>
          </a:xfrm>
          <a:prstGeom prst="rect">
            <a:avLst/>
          </a:prstGeom>
          <a:solidFill>
            <a:srgbClr val="00B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64;p1">
            <a:extLst>
              <a:ext uri="{FF2B5EF4-FFF2-40B4-BE49-F238E27FC236}">
                <a16:creationId xmlns:a16="http://schemas.microsoft.com/office/drawing/2014/main" id="{3C0D63A3-3DCD-414C-8B9E-3F10F4E6C09B}"/>
              </a:ext>
            </a:extLst>
          </p:cNvPr>
          <p:cNvSpPr/>
          <p:nvPr/>
        </p:nvSpPr>
        <p:spPr>
          <a:xfrm>
            <a:off x="6489310" y="629926"/>
            <a:ext cx="642900" cy="607200"/>
          </a:xfrm>
          <a:prstGeom prst="rect">
            <a:avLst/>
          </a:prstGeom>
          <a:solidFill>
            <a:srgbClr val="00B050"/>
          </a:solidFill>
          <a:ln>
            <a:noFill/>
          </a:ln>
        </p:spPr>
        <p:txBody>
          <a:bodyPr spcFirstLastPara="1" wrap="square" lIns="91425" tIns="91425" rIns="91425" bIns="91425" anchor="ctr" anchorCtr="0">
            <a:noAutofit/>
          </a:bodyPr>
          <a:lstStyle/>
          <a:p>
            <a:pPr>
              <a:buSzPts val="1400"/>
            </a:pPr>
            <a:endParaRPr dirty="0"/>
          </a:p>
        </p:txBody>
      </p:sp>
      <p:sp>
        <p:nvSpPr>
          <p:cNvPr id="10" name="Google Shape;264;p1">
            <a:extLst>
              <a:ext uri="{FF2B5EF4-FFF2-40B4-BE49-F238E27FC236}">
                <a16:creationId xmlns:a16="http://schemas.microsoft.com/office/drawing/2014/main" id="{795A8D8C-FA80-4116-93D1-2A91DF02482C}"/>
              </a:ext>
            </a:extLst>
          </p:cNvPr>
          <p:cNvSpPr/>
          <p:nvPr/>
        </p:nvSpPr>
        <p:spPr>
          <a:xfrm>
            <a:off x="5854690" y="1241567"/>
            <a:ext cx="642900" cy="607200"/>
          </a:xfrm>
          <a:prstGeom prst="rect">
            <a:avLst/>
          </a:prstGeom>
          <a:solidFill>
            <a:srgbClr val="00B050"/>
          </a:solidFill>
          <a:ln>
            <a:noFill/>
          </a:ln>
        </p:spPr>
        <p:txBody>
          <a:bodyPr spcFirstLastPara="1" wrap="square" lIns="91425" tIns="91425" rIns="91425" bIns="91425" anchor="ctr" anchorCtr="0">
            <a:noAutofit/>
          </a:bodyPr>
          <a:lstStyle/>
          <a:p>
            <a:pPr>
              <a:buSzPts val="1400"/>
            </a:pPr>
            <a:endParaRPr/>
          </a:p>
        </p:txBody>
      </p:sp>
      <p:sp>
        <p:nvSpPr>
          <p:cNvPr id="11" name="Google Shape;264;p1">
            <a:extLst>
              <a:ext uri="{FF2B5EF4-FFF2-40B4-BE49-F238E27FC236}">
                <a16:creationId xmlns:a16="http://schemas.microsoft.com/office/drawing/2014/main" id="{E997E1C3-8234-42D9-9DDD-0C6E1B489AB7}"/>
              </a:ext>
            </a:extLst>
          </p:cNvPr>
          <p:cNvSpPr/>
          <p:nvPr/>
        </p:nvSpPr>
        <p:spPr>
          <a:xfrm>
            <a:off x="7750680" y="1856859"/>
            <a:ext cx="642900" cy="60720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64;p1">
            <a:extLst>
              <a:ext uri="{FF2B5EF4-FFF2-40B4-BE49-F238E27FC236}">
                <a16:creationId xmlns:a16="http://schemas.microsoft.com/office/drawing/2014/main" id="{52DE29AD-57D7-47F2-9665-F1A75884686C}"/>
              </a:ext>
            </a:extLst>
          </p:cNvPr>
          <p:cNvSpPr/>
          <p:nvPr/>
        </p:nvSpPr>
        <p:spPr>
          <a:xfrm>
            <a:off x="5216295" y="3059881"/>
            <a:ext cx="642900" cy="60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264;p1">
            <a:extLst>
              <a:ext uri="{FF2B5EF4-FFF2-40B4-BE49-F238E27FC236}">
                <a16:creationId xmlns:a16="http://schemas.microsoft.com/office/drawing/2014/main" id="{A526DC4F-BE6F-427B-8DCE-10F7D1473605}"/>
              </a:ext>
            </a:extLst>
          </p:cNvPr>
          <p:cNvSpPr/>
          <p:nvPr/>
        </p:nvSpPr>
        <p:spPr>
          <a:xfrm>
            <a:off x="4587041" y="2450303"/>
            <a:ext cx="642900" cy="607200"/>
          </a:xfrm>
          <a:prstGeom prst="rect">
            <a:avLst/>
          </a:prstGeom>
          <a:solidFill>
            <a:srgbClr val="00B050"/>
          </a:solidFill>
          <a:ln>
            <a:noFill/>
          </a:ln>
        </p:spPr>
        <p:txBody>
          <a:bodyPr spcFirstLastPara="1" wrap="square" lIns="91425" tIns="91425" rIns="91425" bIns="91425" anchor="ctr" anchorCtr="0">
            <a:noAutofit/>
          </a:bodyPr>
          <a:lstStyle/>
          <a:p>
            <a:pPr>
              <a:buSzPts val="1400"/>
            </a:pPr>
            <a:endParaRPr/>
          </a:p>
        </p:txBody>
      </p:sp>
      <p:sp>
        <p:nvSpPr>
          <p:cNvPr id="18" name="Google Shape;264;p1">
            <a:extLst>
              <a:ext uri="{FF2B5EF4-FFF2-40B4-BE49-F238E27FC236}">
                <a16:creationId xmlns:a16="http://schemas.microsoft.com/office/drawing/2014/main" id="{34CD8560-D2A3-4960-B5E5-BCFD5B379C06}"/>
              </a:ext>
            </a:extLst>
          </p:cNvPr>
          <p:cNvSpPr/>
          <p:nvPr/>
        </p:nvSpPr>
        <p:spPr>
          <a:xfrm>
            <a:off x="7134972" y="2459586"/>
            <a:ext cx="642900" cy="607200"/>
          </a:xfrm>
          <a:prstGeom prst="rect">
            <a:avLst/>
          </a:prstGeom>
          <a:solidFill>
            <a:srgbClr val="FF0000"/>
          </a:solidFill>
          <a:ln>
            <a:noFill/>
          </a:ln>
        </p:spPr>
        <p:txBody>
          <a:bodyPr spcFirstLastPara="1" wrap="square" lIns="91425" tIns="91425" rIns="91425" bIns="91425" anchor="ctr" anchorCtr="0">
            <a:noAutofit/>
          </a:bodyPr>
          <a:lstStyle/>
          <a:p>
            <a:pPr>
              <a:buSzPts val="1400"/>
            </a:pPr>
            <a:endParaRPr/>
          </a:p>
        </p:txBody>
      </p:sp>
      <p:sp>
        <p:nvSpPr>
          <p:cNvPr id="19" name="Google Shape;264;p1">
            <a:extLst>
              <a:ext uri="{FF2B5EF4-FFF2-40B4-BE49-F238E27FC236}">
                <a16:creationId xmlns:a16="http://schemas.microsoft.com/office/drawing/2014/main" id="{7C7BDDE7-08B1-49C4-88D1-7A99A1AC874F}"/>
              </a:ext>
            </a:extLst>
          </p:cNvPr>
          <p:cNvSpPr/>
          <p:nvPr/>
        </p:nvSpPr>
        <p:spPr>
          <a:xfrm>
            <a:off x="6501046" y="3069901"/>
            <a:ext cx="642900" cy="607200"/>
          </a:xfrm>
          <a:prstGeom prst="rect">
            <a:avLst/>
          </a:prstGeom>
          <a:solidFill>
            <a:srgbClr val="FF0000"/>
          </a:solidFill>
          <a:ln>
            <a:noFill/>
          </a:ln>
        </p:spPr>
        <p:txBody>
          <a:bodyPr spcFirstLastPara="1" wrap="square" lIns="91425" tIns="91425" rIns="91425" bIns="91425" anchor="ctr" anchorCtr="0">
            <a:noAutofit/>
          </a:bodyPr>
          <a:lstStyle/>
          <a:p>
            <a:pPr>
              <a:buSzPts val="1400"/>
            </a:pPr>
            <a:endParaRPr/>
          </a:p>
        </p:txBody>
      </p:sp>
      <p:sp>
        <p:nvSpPr>
          <p:cNvPr id="20" name="Google Shape;264;p1">
            <a:extLst>
              <a:ext uri="{FF2B5EF4-FFF2-40B4-BE49-F238E27FC236}">
                <a16:creationId xmlns:a16="http://schemas.microsoft.com/office/drawing/2014/main" id="{E84B5D6E-AB63-4BD3-850F-0E1DAD3B8791}"/>
              </a:ext>
            </a:extLst>
          </p:cNvPr>
          <p:cNvSpPr/>
          <p:nvPr/>
        </p:nvSpPr>
        <p:spPr>
          <a:xfrm>
            <a:off x="6492622" y="1852386"/>
            <a:ext cx="642900" cy="60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64;p1">
            <a:extLst>
              <a:ext uri="{FF2B5EF4-FFF2-40B4-BE49-F238E27FC236}">
                <a16:creationId xmlns:a16="http://schemas.microsoft.com/office/drawing/2014/main" id="{0EC79C9C-4E25-45BE-8D5C-DD2021CD38DD}"/>
              </a:ext>
            </a:extLst>
          </p:cNvPr>
          <p:cNvSpPr/>
          <p:nvPr/>
        </p:nvSpPr>
        <p:spPr>
          <a:xfrm>
            <a:off x="5849447" y="2436687"/>
            <a:ext cx="642900" cy="60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64;p1">
            <a:extLst>
              <a:ext uri="{FF2B5EF4-FFF2-40B4-BE49-F238E27FC236}">
                <a16:creationId xmlns:a16="http://schemas.microsoft.com/office/drawing/2014/main" id="{1F3467C6-44B5-4306-9301-F462DC8C5211}"/>
              </a:ext>
            </a:extLst>
          </p:cNvPr>
          <p:cNvSpPr/>
          <p:nvPr/>
        </p:nvSpPr>
        <p:spPr>
          <a:xfrm>
            <a:off x="5858146" y="3663546"/>
            <a:ext cx="642900" cy="607200"/>
          </a:xfrm>
          <a:prstGeom prst="rect">
            <a:avLst/>
          </a:prstGeom>
          <a:solidFill>
            <a:srgbClr val="FF0000"/>
          </a:solidFill>
          <a:ln>
            <a:noFill/>
          </a:ln>
        </p:spPr>
        <p:txBody>
          <a:bodyPr spcFirstLastPara="1" wrap="square" lIns="91425" tIns="91425" rIns="91425" bIns="91425" anchor="ctr" anchorCtr="0">
            <a:noAutofit/>
          </a:bodyPr>
          <a:lstStyle/>
          <a:p>
            <a:pPr>
              <a:buSzPts val="1400"/>
            </a:pPr>
            <a:endParaRPr/>
          </a:p>
        </p:txBody>
      </p:sp>
      <p:sp>
        <p:nvSpPr>
          <p:cNvPr id="25" name="Google Shape;264;p1">
            <a:extLst>
              <a:ext uri="{FF2B5EF4-FFF2-40B4-BE49-F238E27FC236}">
                <a16:creationId xmlns:a16="http://schemas.microsoft.com/office/drawing/2014/main" id="{D6F4C341-9906-4735-AA78-9DFC815CCF52}"/>
              </a:ext>
            </a:extLst>
          </p:cNvPr>
          <p:cNvSpPr/>
          <p:nvPr/>
        </p:nvSpPr>
        <p:spPr>
          <a:xfrm>
            <a:off x="5223382" y="1829968"/>
            <a:ext cx="642900" cy="607200"/>
          </a:xfrm>
          <a:prstGeom prst="rect">
            <a:avLst/>
          </a:prstGeom>
          <a:solidFill>
            <a:srgbClr val="00B050"/>
          </a:solidFill>
          <a:ln>
            <a:noFill/>
          </a:ln>
        </p:spPr>
        <p:txBody>
          <a:bodyPr spcFirstLastPara="1" wrap="square" lIns="91425" tIns="91425" rIns="91425" bIns="91425" anchor="ctr" anchorCtr="0">
            <a:noAutofit/>
          </a:bodyPr>
          <a:lstStyle/>
          <a:p>
            <a:pPr>
              <a:buSzPts val="1400"/>
            </a:pPr>
            <a:endParaRPr/>
          </a:p>
        </p:txBody>
      </p:sp>
      <p:sp>
        <p:nvSpPr>
          <p:cNvPr id="26" name="Google Shape;264;p1">
            <a:extLst>
              <a:ext uri="{FF2B5EF4-FFF2-40B4-BE49-F238E27FC236}">
                <a16:creationId xmlns:a16="http://schemas.microsoft.com/office/drawing/2014/main" id="{984020B7-E426-4303-9B32-79F78C4E1261}"/>
              </a:ext>
            </a:extLst>
          </p:cNvPr>
          <p:cNvSpPr/>
          <p:nvPr/>
        </p:nvSpPr>
        <p:spPr>
          <a:xfrm>
            <a:off x="4572000" y="3663546"/>
            <a:ext cx="642900" cy="60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64;p1">
            <a:extLst>
              <a:ext uri="{FF2B5EF4-FFF2-40B4-BE49-F238E27FC236}">
                <a16:creationId xmlns:a16="http://schemas.microsoft.com/office/drawing/2014/main" id="{6A801759-EE7B-47A9-8F9F-749019308CCD}"/>
              </a:ext>
            </a:extLst>
          </p:cNvPr>
          <p:cNvSpPr/>
          <p:nvPr/>
        </p:nvSpPr>
        <p:spPr>
          <a:xfrm>
            <a:off x="3929100" y="4270746"/>
            <a:ext cx="642900" cy="607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264;p1">
            <a:extLst>
              <a:ext uri="{FF2B5EF4-FFF2-40B4-BE49-F238E27FC236}">
                <a16:creationId xmlns:a16="http://schemas.microsoft.com/office/drawing/2014/main" id="{EE8CF4B3-F184-4516-9B18-53DC6783349B}"/>
              </a:ext>
            </a:extLst>
          </p:cNvPr>
          <p:cNvSpPr/>
          <p:nvPr/>
        </p:nvSpPr>
        <p:spPr>
          <a:xfrm>
            <a:off x="5220040" y="4257191"/>
            <a:ext cx="642900" cy="607200"/>
          </a:xfrm>
          <a:prstGeom prst="rect">
            <a:avLst/>
          </a:prstGeom>
          <a:solidFill>
            <a:srgbClr val="FF0000"/>
          </a:solidFill>
          <a:ln>
            <a:noFill/>
          </a:ln>
        </p:spPr>
        <p:txBody>
          <a:bodyPr spcFirstLastPara="1" wrap="square" lIns="91425" tIns="91425" rIns="91425" bIns="91425" anchor="ctr" anchorCtr="0">
            <a:noAutofit/>
          </a:bodyPr>
          <a:lstStyle/>
          <a:p>
            <a:pPr>
              <a:buSzPts val="1400"/>
            </a:pPr>
            <a:endParaRPr/>
          </a:p>
        </p:txBody>
      </p:sp>
      <p:sp>
        <p:nvSpPr>
          <p:cNvPr id="29" name="Google Shape;264;p1">
            <a:extLst>
              <a:ext uri="{FF2B5EF4-FFF2-40B4-BE49-F238E27FC236}">
                <a16:creationId xmlns:a16="http://schemas.microsoft.com/office/drawing/2014/main" id="{FC974E41-D607-4E3F-95C1-D9475A4C8D29}"/>
              </a:ext>
            </a:extLst>
          </p:cNvPr>
          <p:cNvSpPr/>
          <p:nvPr/>
        </p:nvSpPr>
        <p:spPr>
          <a:xfrm>
            <a:off x="2668737" y="4251781"/>
            <a:ext cx="642900" cy="607200"/>
          </a:xfrm>
          <a:prstGeom prst="rect">
            <a:avLst/>
          </a:prstGeom>
          <a:solidFill>
            <a:srgbClr val="00B050"/>
          </a:solidFill>
          <a:ln>
            <a:noFill/>
          </a:ln>
        </p:spPr>
        <p:txBody>
          <a:bodyPr spcFirstLastPara="1" wrap="square" lIns="91425" tIns="91425" rIns="91425" bIns="91425" anchor="ctr" anchorCtr="0">
            <a:noAutofit/>
          </a:bodyPr>
          <a:lstStyle/>
          <a:p>
            <a:pPr>
              <a:buSzPts val="1400"/>
            </a:pPr>
            <a:endParaRPr dirty="0"/>
          </a:p>
        </p:txBody>
      </p:sp>
      <p:sp>
        <p:nvSpPr>
          <p:cNvPr id="30" name="Google Shape;264;p1">
            <a:extLst>
              <a:ext uri="{FF2B5EF4-FFF2-40B4-BE49-F238E27FC236}">
                <a16:creationId xmlns:a16="http://schemas.microsoft.com/office/drawing/2014/main" id="{A0754F9E-FFF8-424F-9A1F-22B415693D3D}"/>
              </a:ext>
            </a:extLst>
          </p:cNvPr>
          <p:cNvSpPr/>
          <p:nvPr/>
        </p:nvSpPr>
        <p:spPr>
          <a:xfrm>
            <a:off x="3948628" y="3057503"/>
            <a:ext cx="642900" cy="607200"/>
          </a:xfrm>
          <a:prstGeom prst="rect">
            <a:avLst/>
          </a:prstGeom>
          <a:solidFill>
            <a:srgbClr val="00B050"/>
          </a:solidFill>
          <a:ln>
            <a:noFill/>
          </a:ln>
        </p:spPr>
        <p:txBody>
          <a:bodyPr spcFirstLastPara="1" wrap="square" lIns="91425" tIns="91425" rIns="91425" bIns="91425" anchor="ctr" anchorCtr="0">
            <a:noAutofit/>
          </a:bodyPr>
          <a:lstStyle/>
          <a:p>
            <a:pPr>
              <a:buSzPts val="1400"/>
            </a:pPr>
            <a:endParaRPr/>
          </a:p>
        </p:txBody>
      </p:sp>
      <p:sp>
        <p:nvSpPr>
          <p:cNvPr id="31" name="Google Shape;264;p1">
            <a:extLst>
              <a:ext uri="{FF2B5EF4-FFF2-40B4-BE49-F238E27FC236}">
                <a16:creationId xmlns:a16="http://schemas.microsoft.com/office/drawing/2014/main" id="{EDAAFDF0-FFC2-4536-A831-2FDE4BC294BE}"/>
              </a:ext>
            </a:extLst>
          </p:cNvPr>
          <p:cNvSpPr/>
          <p:nvPr/>
        </p:nvSpPr>
        <p:spPr>
          <a:xfrm>
            <a:off x="3303158" y="3654642"/>
            <a:ext cx="642900" cy="607200"/>
          </a:xfrm>
          <a:prstGeom prst="rect">
            <a:avLst/>
          </a:prstGeom>
          <a:solidFill>
            <a:srgbClr val="00B050"/>
          </a:solidFill>
          <a:ln>
            <a:noFill/>
          </a:ln>
        </p:spPr>
        <p:txBody>
          <a:bodyPr spcFirstLastPara="1" wrap="square" lIns="91425" tIns="91425" rIns="91425" bIns="91425" anchor="ctr" anchorCtr="0">
            <a:noAutofit/>
          </a:bodyPr>
          <a:lstStyle/>
          <a:p>
            <a:pPr>
              <a:buSzPts val="1400"/>
            </a:pPr>
            <a:endParaRPr/>
          </a:p>
        </p:txBody>
      </p:sp>
      <p:sp>
        <p:nvSpPr>
          <p:cNvPr id="32" name="Google Shape;264;p1">
            <a:extLst>
              <a:ext uri="{FF2B5EF4-FFF2-40B4-BE49-F238E27FC236}">
                <a16:creationId xmlns:a16="http://schemas.microsoft.com/office/drawing/2014/main" id="{D93C06B9-1587-44E5-BE29-6959432F6623}"/>
              </a:ext>
            </a:extLst>
          </p:cNvPr>
          <p:cNvSpPr/>
          <p:nvPr/>
        </p:nvSpPr>
        <p:spPr>
          <a:xfrm>
            <a:off x="4583900" y="4835683"/>
            <a:ext cx="642900" cy="314896"/>
          </a:xfrm>
          <a:prstGeom prst="rect">
            <a:avLst/>
          </a:prstGeom>
          <a:solidFill>
            <a:srgbClr val="FF0000"/>
          </a:solidFill>
          <a:ln>
            <a:noFill/>
          </a:ln>
        </p:spPr>
        <p:txBody>
          <a:bodyPr spcFirstLastPara="1" wrap="square" lIns="91425" tIns="91425" rIns="91425" bIns="91425" anchor="ctr" anchorCtr="0">
            <a:noAutofit/>
          </a:bodyPr>
          <a:lstStyle/>
          <a:p>
            <a:pPr>
              <a:buSzPts val="1400"/>
            </a:pPr>
            <a:endParaRPr/>
          </a:p>
        </p:txBody>
      </p:sp>
      <p:sp>
        <p:nvSpPr>
          <p:cNvPr id="35" name="Google Shape;264;p1">
            <a:extLst>
              <a:ext uri="{FF2B5EF4-FFF2-40B4-BE49-F238E27FC236}">
                <a16:creationId xmlns:a16="http://schemas.microsoft.com/office/drawing/2014/main" id="{6C083D09-C5B9-4B81-9E4F-78A9290D9D0F}"/>
              </a:ext>
            </a:extLst>
          </p:cNvPr>
          <p:cNvSpPr/>
          <p:nvPr/>
        </p:nvSpPr>
        <p:spPr>
          <a:xfrm>
            <a:off x="3286200" y="4871470"/>
            <a:ext cx="642900" cy="307817"/>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264;p1">
            <a:extLst>
              <a:ext uri="{FF2B5EF4-FFF2-40B4-BE49-F238E27FC236}">
                <a16:creationId xmlns:a16="http://schemas.microsoft.com/office/drawing/2014/main" id="{05E35F8A-A2AF-47D4-BE13-57F15DFCDBC2}"/>
              </a:ext>
            </a:extLst>
          </p:cNvPr>
          <p:cNvSpPr/>
          <p:nvPr/>
        </p:nvSpPr>
        <p:spPr>
          <a:xfrm>
            <a:off x="2025837" y="4836803"/>
            <a:ext cx="642900" cy="313776"/>
          </a:xfrm>
          <a:prstGeom prst="rect">
            <a:avLst/>
          </a:prstGeom>
          <a:solidFill>
            <a:srgbClr val="00B050"/>
          </a:solidFill>
          <a:ln>
            <a:noFill/>
          </a:ln>
        </p:spPr>
        <p:txBody>
          <a:bodyPr spcFirstLastPara="1" wrap="square" lIns="91425" tIns="91425" rIns="91425" bIns="91425" anchor="ctr" anchorCtr="0">
            <a:noAutofit/>
          </a:bodyPr>
          <a:lstStyle/>
          <a:p>
            <a:pPr>
              <a:buSzPts val="1400"/>
            </a:pPr>
            <a:endParaRPr/>
          </a:p>
        </p:txBody>
      </p:sp>
      <p:sp>
        <p:nvSpPr>
          <p:cNvPr id="3" name="Title 2">
            <a:extLst>
              <a:ext uri="{FF2B5EF4-FFF2-40B4-BE49-F238E27FC236}">
                <a16:creationId xmlns:a16="http://schemas.microsoft.com/office/drawing/2014/main" id="{C6308AB4-926C-4059-B6A6-E32A27F663B9}"/>
              </a:ext>
            </a:extLst>
          </p:cNvPr>
          <p:cNvSpPr>
            <a:spLocks noGrp="1"/>
          </p:cNvSpPr>
          <p:nvPr>
            <p:ph type="title"/>
          </p:nvPr>
        </p:nvSpPr>
        <p:spPr>
          <a:xfrm>
            <a:off x="620890" y="3241038"/>
            <a:ext cx="3128170" cy="393600"/>
          </a:xfrm>
        </p:spPr>
        <p:txBody>
          <a:bodyPr/>
          <a:lstStyle/>
          <a:p>
            <a:pPr algn="ctr"/>
            <a:r>
              <a:rPr lang="en-US" sz="3200" dirty="0">
                <a:solidFill>
                  <a:schemeClr val="tx1"/>
                </a:solidFill>
                <a:latin typeface="Times New Roman" panose="02020603050405020304" pitchFamily="18" charset="0"/>
                <a:cs typeface="Times New Roman" panose="02020603050405020304" pitchFamily="18" charset="0"/>
              </a:rPr>
              <a:t>MY</a:t>
            </a:r>
            <a:r>
              <a:rPr lang="en-US" dirty="0">
                <a:solidFill>
                  <a:schemeClr val="tx1"/>
                </a:solidFill>
              </a:rPr>
              <a:t> </a:t>
            </a:r>
            <a:r>
              <a:rPr lang="en-US" sz="3200" dirty="0">
                <a:solidFill>
                  <a:schemeClr val="tx1"/>
                </a:solidFill>
                <a:latin typeface="Times New Roman" panose="02020603050405020304" pitchFamily="18" charset="0"/>
                <a:cs typeface="Times New Roman" panose="02020603050405020304" pitchFamily="18" charset="0"/>
              </a:rPr>
              <a:t>PROJECT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F509AA-034B-4714-9572-0735B78527BE}"/>
              </a:ext>
            </a:extLst>
          </p:cNvPr>
          <p:cNvSpPr txBox="1"/>
          <p:nvPr/>
        </p:nvSpPr>
        <p:spPr>
          <a:xfrm>
            <a:off x="2286000" y="477769"/>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Conclusion</a:t>
            </a:r>
          </a:p>
        </p:txBody>
      </p:sp>
      <p:sp>
        <p:nvSpPr>
          <p:cNvPr id="4" name="Arrow: Pentagon 3">
            <a:extLst>
              <a:ext uri="{FF2B5EF4-FFF2-40B4-BE49-F238E27FC236}">
                <a16:creationId xmlns:a16="http://schemas.microsoft.com/office/drawing/2014/main" id="{B218F8ED-7961-415B-B2CB-10E263AC6035}"/>
              </a:ext>
            </a:extLst>
          </p:cNvPr>
          <p:cNvSpPr/>
          <p:nvPr/>
        </p:nvSpPr>
        <p:spPr>
          <a:xfrm>
            <a:off x="133867" y="863447"/>
            <a:ext cx="2270709" cy="3609111"/>
          </a:xfrm>
          <a:prstGeom prst="homePlate">
            <a:avLst/>
          </a:prstGeom>
          <a:solidFill>
            <a:schemeClr val="bg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ea typeface="Tahoma" panose="020B0604030504040204" pitchFamily="34" charset="0"/>
                <a:cs typeface="Times New Roman" panose="02020603050405020304" pitchFamily="18" charset="0"/>
              </a:rPr>
              <a:t>C</a:t>
            </a:r>
          </a:p>
          <a:p>
            <a:pPr algn="ctr"/>
            <a:r>
              <a:rPr lang="en-US" sz="1800" spc="-300" dirty="0">
                <a:latin typeface="Times New Roman" panose="02020603050405020304" pitchFamily="18" charset="0"/>
                <a:ea typeface="Tahoma" panose="020B0604030504040204" pitchFamily="34" charset="0"/>
                <a:cs typeface="Times New Roman" panose="02020603050405020304" pitchFamily="18" charset="0"/>
              </a:rPr>
              <a:t>o</a:t>
            </a:r>
          </a:p>
          <a:p>
            <a:pPr algn="ctr"/>
            <a:r>
              <a:rPr lang="en-US" sz="1800" spc="-300" dirty="0">
                <a:latin typeface="Times New Roman" panose="02020603050405020304" pitchFamily="18" charset="0"/>
                <a:ea typeface="Tahoma" panose="020B0604030504040204" pitchFamily="34" charset="0"/>
                <a:cs typeface="Times New Roman" panose="02020603050405020304" pitchFamily="18" charset="0"/>
              </a:rPr>
              <a:t>n</a:t>
            </a:r>
          </a:p>
          <a:p>
            <a:pPr algn="ctr"/>
            <a:r>
              <a:rPr lang="en-US" sz="1800" spc="-300" dirty="0">
                <a:latin typeface="Times New Roman" panose="02020603050405020304" pitchFamily="18" charset="0"/>
                <a:ea typeface="Tahoma" panose="020B0604030504040204" pitchFamily="34" charset="0"/>
                <a:cs typeface="Times New Roman" panose="02020603050405020304" pitchFamily="18" charset="0"/>
              </a:rPr>
              <a:t>c</a:t>
            </a:r>
          </a:p>
          <a:p>
            <a:pPr algn="ctr"/>
            <a:r>
              <a:rPr lang="en-US" sz="1800" spc="-300" dirty="0">
                <a:latin typeface="Times New Roman" panose="02020603050405020304" pitchFamily="18" charset="0"/>
                <a:ea typeface="Tahoma" panose="020B0604030504040204" pitchFamily="34" charset="0"/>
                <a:cs typeface="Times New Roman" panose="02020603050405020304" pitchFamily="18" charset="0"/>
              </a:rPr>
              <a:t>l</a:t>
            </a:r>
          </a:p>
          <a:p>
            <a:pPr algn="ctr"/>
            <a:r>
              <a:rPr lang="en-US" sz="1800" spc="-300" dirty="0">
                <a:latin typeface="Times New Roman" panose="02020603050405020304" pitchFamily="18" charset="0"/>
                <a:ea typeface="Tahoma" panose="020B0604030504040204" pitchFamily="34" charset="0"/>
                <a:cs typeface="Times New Roman" panose="02020603050405020304" pitchFamily="18" charset="0"/>
              </a:rPr>
              <a:t>u</a:t>
            </a:r>
          </a:p>
          <a:p>
            <a:pPr algn="ctr"/>
            <a:r>
              <a:rPr lang="en-US" sz="1800" spc="-300" dirty="0">
                <a:latin typeface="Times New Roman" panose="02020603050405020304" pitchFamily="18" charset="0"/>
                <a:ea typeface="Tahoma" panose="020B0604030504040204" pitchFamily="34" charset="0"/>
                <a:cs typeface="Times New Roman" panose="02020603050405020304" pitchFamily="18" charset="0"/>
              </a:rPr>
              <a:t>s</a:t>
            </a:r>
          </a:p>
          <a:p>
            <a:pPr algn="ctr"/>
            <a:r>
              <a:rPr lang="en-US" sz="1800" spc="-300" dirty="0">
                <a:latin typeface="Times New Roman" panose="02020603050405020304" pitchFamily="18" charset="0"/>
                <a:ea typeface="Tahoma" panose="020B0604030504040204" pitchFamily="34" charset="0"/>
                <a:cs typeface="Times New Roman" panose="02020603050405020304" pitchFamily="18" charset="0"/>
              </a:rPr>
              <a:t>i</a:t>
            </a:r>
          </a:p>
          <a:p>
            <a:pPr algn="ctr"/>
            <a:r>
              <a:rPr lang="en-US" sz="1800" spc="-300" dirty="0">
                <a:latin typeface="Times New Roman" panose="02020603050405020304" pitchFamily="18" charset="0"/>
                <a:ea typeface="Tahoma" panose="020B0604030504040204" pitchFamily="34" charset="0"/>
                <a:cs typeface="Times New Roman" panose="02020603050405020304" pitchFamily="18" charset="0"/>
              </a:rPr>
              <a:t>o</a:t>
            </a:r>
          </a:p>
          <a:p>
            <a:pPr algn="ctr"/>
            <a:r>
              <a:rPr lang="en-US" sz="3200" dirty="0">
                <a:latin typeface="Times New Roman" panose="02020603050405020304" pitchFamily="18" charset="0"/>
                <a:ea typeface="Tahoma" panose="020B0604030504040204" pitchFamily="34" charset="0"/>
                <a:cs typeface="Times New Roman" panose="02020603050405020304" pitchFamily="18" charset="0"/>
              </a:rPr>
              <a:t>N</a:t>
            </a:r>
          </a:p>
        </p:txBody>
      </p:sp>
      <p:sp>
        <p:nvSpPr>
          <p:cNvPr id="6" name="TextBox 5">
            <a:extLst>
              <a:ext uri="{FF2B5EF4-FFF2-40B4-BE49-F238E27FC236}">
                <a16:creationId xmlns:a16="http://schemas.microsoft.com/office/drawing/2014/main" id="{3446AEF4-DCAD-4448-9DFF-B7B32B64FFB0}"/>
              </a:ext>
            </a:extLst>
          </p:cNvPr>
          <p:cNvSpPr txBox="1"/>
          <p:nvPr/>
        </p:nvSpPr>
        <p:spPr>
          <a:xfrm>
            <a:off x="2404576" y="1210126"/>
            <a:ext cx="6113782" cy="3262432"/>
          </a:xfrm>
          <a:prstGeom prst="rect">
            <a:avLst/>
          </a:prstGeom>
          <a:noFill/>
        </p:spPr>
        <p:txBody>
          <a:bodyPr wrap="square">
            <a:spAutoFit/>
          </a:bodyPr>
          <a:lstStyle/>
          <a:p>
            <a:pPr marL="285750" indent="-28575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Italy is model for other countries:</a:t>
            </a:r>
          </a:p>
          <a:p>
            <a:endParaRPr lang="en-US" sz="2400" b="1" dirty="0">
              <a:latin typeface="Times New Roman" panose="02020603050405020304" pitchFamily="18" charset="0"/>
              <a:cs typeface="Times New Roman" panose="02020603050405020304" pitchFamily="18" charset="0"/>
            </a:endParaRPr>
          </a:p>
          <a:p>
            <a:pPr marL="854075" indent="-396875">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Surveillance and data collection</a:t>
            </a:r>
          </a:p>
          <a:p>
            <a:pPr marL="854075" indent="-396875">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Excellent research and effective use of data</a:t>
            </a:r>
          </a:p>
          <a:p>
            <a:pPr marL="854075" indent="-396875">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Tightly defined guidelines should be considered by other European countries</a:t>
            </a:r>
          </a:p>
          <a:p>
            <a:pPr marL="854075" indent="-396875">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Multidisciplinary expertise and excellent research</a:t>
            </a:r>
          </a:p>
          <a:p>
            <a:pPr marL="854075" indent="-396875">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Firm policy process</a:t>
            </a:r>
          </a:p>
          <a:p>
            <a:pPr marL="854075" indent="-396875">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Good programmed evaluation</a:t>
            </a:r>
          </a:p>
          <a:p>
            <a:pPr marL="457200" indent="-457200">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4016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grpSp>
        <p:nvGrpSpPr>
          <p:cNvPr id="288" name="Google Shape;288;p15"/>
          <p:cNvGrpSpPr/>
          <p:nvPr/>
        </p:nvGrpSpPr>
        <p:grpSpPr>
          <a:xfrm>
            <a:off x="0" y="-1"/>
            <a:ext cx="9144000" cy="4984176"/>
            <a:chOff x="0" y="-1"/>
            <a:chExt cx="9144000" cy="4984176"/>
          </a:xfrm>
        </p:grpSpPr>
        <p:grpSp>
          <p:nvGrpSpPr>
            <p:cNvPr id="289" name="Google Shape;289;p15"/>
            <p:cNvGrpSpPr/>
            <p:nvPr/>
          </p:nvGrpSpPr>
          <p:grpSpPr>
            <a:xfrm>
              <a:off x="0" y="-1"/>
              <a:ext cx="9144000" cy="4984176"/>
              <a:chOff x="0" y="-1"/>
              <a:chExt cx="9144000" cy="4984176"/>
            </a:xfrm>
          </p:grpSpPr>
          <p:sp>
            <p:nvSpPr>
              <p:cNvPr id="290" name="Google Shape;290;p15"/>
              <p:cNvSpPr txBox="1"/>
              <p:nvPr/>
            </p:nvSpPr>
            <p:spPr>
              <a:xfrm>
                <a:off x="1700712" y="4552475"/>
                <a:ext cx="5742600" cy="43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320"/>
                  </a:spcBef>
                  <a:spcAft>
                    <a:spcPts val="0"/>
                  </a:spcAft>
                  <a:buClr>
                    <a:srgbClr val="000000"/>
                  </a:buClr>
                  <a:buSzPts val="1400"/>
                  <a:buFont typeface="Arial"/>
                  <a:buNone/>
                </a:pPr>
                <a:r>
                  <a:rPr lang="en-GB" sz="1400" b="0" i="0" u="none" strike="noStrike" cap="none">
                    <a:solidFill>
                      <a:srgbClr val="22BBEA"/>
                    </a:solidFill>
                    <a:uFill>
                      <a:noFill/>
                    </a:uFill>
                    <a:latin typeface="Verdana"/>
                    <a:ea typeface="Verdana"/>
                    <a:cs typeface="Verdana"/>
                    <a:sym typeface="Verdana"/>
                    <a:hlinkClick r:id="rId3"/>
                  </a:rPr>
                  <a:t>www.passerellesnumeriques.org</a:t>
                </a:r>
                <a:endParaRPr sz="1400" b="0" i="1" u="none" strike="noStrike" cap="none">
                  <a:solidFill>
                    <a:srgbClr val="22BBEA"/>
                  </a:solidFill>
                  <a:latin typeface="Verdana"/>
                  <a:ea typeface="Verdana"/>
                  <a:cs typeface="Verdana"/>
                  <a:sym typeface="Verdana"/>
                </a:endParaRPr>
              </a:p>
            </p:txBody>
          </p:sp>
          <p:grpSp>
            <p:nvGrpSpPr>
              <p:cNvPr id="291" name="Google Shape;291;p15"/>
              <p:cNvGrpSpPr/>
              <p:nvPr/>
            </p:nvGrpSpPr>
            <p:grpSpPr>
              <a:xfrm>
                <a:off x="0" y="-1"/>
                <a:ext cx="9144000" cy="3152815"/>
                <a:chOff x="0" y="-1"/>
                <a:chExt cx="9144000" cy="3152815"/>
              </a:xfrm>
            </p:grpSpPr>
            <p:pic>
              <p:nvPicPr>
                <p:cNvPr id="292" name="Google Shape;292;p15"/>
                <p:cNvPicPr preferRelativeResize="0"/>
                <p:nvPr/>
              </p:nvPicPr>
              <p:blipFill rotWithShape="1">
                <a:blip r:embed="rId4">
                  <a:alphaModFix/>
                </a:blip>
                <a:srcRect/>
                <a:stretch/>
              </p:blipFill>
              <p:spPr>
                <a:xfrm>
                  <a:off x="3661163" y="1328685"/>
                  <a:ext cx="1821674" cy="1824129"/>
                </a:xfrm>
                <a:prstGeom prst="rect">
                  <a:avLst/>
                </a:prstGeom>
                <a:noFill/>
                <a:ln>
                  <a:noFill/>
                </a:ln>
                <a:effectLst>
                  <a:outerShdw blurRad="300038" dist="219075" dir="4680000" algn="bl" rotWithShape="0">
                    <a:srgbClr val="000000">
                      <a:alpha val="6666"/>
                    </a:srgbClr>
                  </a:outerShdw>
                </a:effectLst>
              </p:spPr>
            </p:pic>
            <p:sp>
              <p:nvSpPr>
                <p:cNvPr id="293" name="Google Shape;293;p15"/>
                <p:cNvSpPr/>
                <p:nvPr/>
              </p:nvSpPr>
              <p:spPr>
                <a:xfrm>
                  <a:off x="0" y="-1"/>
                  <a:ext cx="9144000" cy="6309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4" name="Google Shape;294;p15"/>
              <p:cNvSpPr txBox="1"/>
              <p:nvPr/>
            </p:nvSpPr>
            <p:spPr>
              <a:xfrm>
                <a:off x="3327750" y="3353712"/>
                <a:ext cx="2488500" cy="43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320"/>
                  </a:spcBef>
                  <a:spcAft>
                    <a:spcPts val="0"/>
                  </a:spcAft>
                  <a:buClr>
                    <a:srgbClr val="000000"/>
                  </a:buClr>
                  <a:buSzPts val="2400"/>
                  <a:buFont typeface="Arial"/>
                  <a:buNone/>
                </a:pPr>
                <a:r>
                  <a:rPr lang="en-GB" sz="2400" b="1" i="0" u="none" strike="noStrike" cap="none" dirty="0">
                    <a:solidFill>
                      <a:srgbClr val="FF9933"/>
                    </a:solidFill>
                    <a:latin typeface="Verdana"/>
                    <a:ea typeface="Verdana"/>
                    <a:cs typeface="Verdana"/>
                    <a:sym typeface="Verdana"/>
                  </a:rPr>
                  <a:t>Questions</a:t>
                </a:r>
                <a:endParaRPr sz="2400" b="1" i="1" u="none" strike="noStrike" cap="none" dirty="0">
                  <a:solidFill>
                    <a:srgbClr val="FF9933"/>
                  </a:solidFill>
                  <a:latin typeface="Verdana"/>
                  <a:ea typeface="Verdana"/>
                  <a:cs typeface="Verdana"/>
                  <a:sym typeface="Verdana"/>
                </a:endParaRPr>
              </a:p>
            </p:txBody>
          </p:sp>
          <p:pic>
            <p:nvPicPr>
              <p:cNvPr id="295" name="Google Shape;295;p15">
                <a:hlinkClick r:id="rId5"/>
              </p:cNvPr>
              <p:cNvPicPr preferRelativeResize="0"/>
              <p:nvPr/>
            </p:nvPicPr>
            <p:blipFill rotWithShape="1">
              <a:blip r:embed="rId6">
                <a:alphaModFix/>
              </a:blip>
              <a:srcRect/>
              <a:stretch/>
            </p:blipFill>
            <p:spPr>
              <a:xfrm>
                <a:off x="4977764" y="4021400"/>
                <a:ext cx="407520" cy="407520"/>
              </a:xfrm>
              <a:prstGeom prst="rect">
                <a:avLst/>
              </a:prstGeom>
              <a:noFill/>
              <a:ln>
                <a:noFill/>
              </a:ln>
            </p:spPr>
          </p:pic>
        </p:grpSp>
        <p:pic>
          <p:nvPicPr>
            <p:cNvPr id="296" name="Google Shape;296;p15">
              <a:hlinkClick r:id="rId7"/>
            </p:cNvPr>
            <p:cNvPicPr preferRelativeResize="0"/>
            <p:nvPr/>
          </p:nvPicPr>
          <p:blipFill rotWithShape="1">
            <a:blip r:embed="rId8">
              <a:alphaModFix/>
            </a:blip>
            <a:srcRect/>
            <a:stretch/>
          </p:blipFill>
          <p:spPr>
            <a:xfrm rot="-18">
              <a:off x="4162704" y="4021404"/>
              <a:ext cx="407520" cy="407520"/>
            </a:xfrm>
            <a:prstGeom prst="rect">
              <a:avLst/>
            </a:prstGeom>
            <a:noFill/>
            <a:ln>
              <a:noFill/>
            </a:ln>
          </p:spPr>
        </p:pic>
        <p:pic>
          <p:nvPicPr>
            <p:cNvPr id="297" name="Google Shape;297;p15">
              <a:hlinkClick r:id="rId9"/>
            </p:cNvPr>
            <p:cNvPicPr preferRelativeResize="0"/>
            <p:nvPr/>
          </p:nvPicPr>
          <p:blipFill rotWithShape="1">
            <a:blip r:embed="rId10">
              <a:alphaModFix/>
            </a:blip>
            <a:srcRect/>
            <a:stretch/>
          </p:blipFill>
          <p:spPr>
            <a:xfrm>
              <a:off x="4570237" y="4021407"/>
              <a:ext cx="407503" cy="407503"/>
            </a:xfrm>
            <a:prstGeom prst="rect">
              <a:avLst/>
            </a:prstGeom>
            <a:noFill/>
            <a:ln>
              <a:noFill/>
            </a:ln>
          </p:spPr>
        </p:pic>
        <p:pic>
          <p:nvPicPr>
            <p:cNvPr id="298" name="Google Shape;298;p15">
              <a:hlinkClick r:id="rId11"/>
            </p:cNvPr>
            <p:cNvPicPr preferRelativeResize="0"/>
            <p:nvPr/>
          </p:nvPicPr>
          <p:blipFill rotWithShape="1">
            <a:blip r:embed="rId12">
              <a:alphaModFix/>
            </a:blip>
            <a:srcRect/>
            <a:stretch/>
          </p:blipFill>
          <p:spPr>
            <a:xfrm>
              <a:off x="3755181" y="4021417"/>
              <a:ext cx="407503" cy="407503"/>
            </a:xfrm>
            <a:prstGeom prst="rect">
              <a:avLst/>
            </a:prstGeom>
            <a:noFill/>
            <a:ln>
              <a:noFill/>
            </a:ln>
          </p:spPr>
        </p:pic>
      </p:grpSp>
      <p:sp>
        <p:nvSpPr>
          <p:cNvPr id="299" name="Google Shape;29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GB"/>
              <a:t>11</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ock Arc 3">
            <a:extLst>
              <a:ext uri="{FF2B5EF4-FFF2-40B4-BE49-F238E27FC236}">
                <a16:creationId xmlns:a16="http://schemas.microsoft.com/office/drawing/2014/main" id="{2E1C7934-9891-4DE9-BC00-368362C988D6}"/>
              </a:ext>
            </a:extLst>
          </p:cNvPr>
          <p:cNvSpPr/>
          <p:nvPr/>
        </p:nvSpPr>
        <p:spPr>
          <a:xfrm>
            <a:off x="-3861425" y="-875981"/>
            <a:ext cx="6907494" cy="6907494"/>
          </a:xfrm>
          <a:prstGeom prst="blockArc">
            <a:avLst>
              <a:gd name="adj1" fmla="val 18900000"/>
              <a:gd name="adj2" fmla="val 2700000"/>
              <a:gd name="adj3" fmla="val 313"/>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 name="Freeform: Shape 5">
            <a:extLst>
              <a:ext uri="{FF2B5EF4-FFF2-40B4-BE49-F238E27FC236}">
                <a16:creationId xmlns:a16="http://schemas.microsoft.com/office/drawing/2014/main" id="{11C0F523-46D1-4B2B-B2ED-97E1964F8AEB}"/>
              </a:ext>
            </a:extLst>
          </p:cNvPr>
          <p:cNvSpPr/>
          <p:nvPr/>
        </p:nvSpPr>
        <p:spPr>
          <a:xfrm>
            <a:off x="2297056" y="245307"/>
            <a:ext cx="6164827" cy="466347"/>
          </a:xfrm>
          <a:custGeom>
            <a:avLst/>
            <a:gdLst>
              <a:gd name="connsiteX0" fmla="*/ 0 w 6164827"/>
              <a:gd name="connsiteY0" fmla="*/ 0 h 466347"/>
              <a:gd name="connsiteX1" fmla="*/ 6164827 w 6164827"/>
              <a:gd name="connsiteY1" fmla="*/ 0 h 466347"/>
              <a:gd name="connsiteX2" fmla="*/ 6164827 w 6164827"/>
              <a:gd name="connsiteY2" fmla="*/ 466347 h 466347"/>
              <a:gd name="connsiteX3" fmla="*/ 0 w 6164827"/>
              <a:gd name="connsiteY3" fmla="*/ 466347 h 466347"/>
              <a:gd name="connsiteX4" fmla="*/ 0 w 6164827"/>
              <a:gd name="connsiteY4" fmla="*/ 0 h 466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4827" h="466347">
                <a:moveTo>
                  <a:pt x="0" y="0"/>
                </a:moveTo>
                <a:lnTo>
                  <a:pt x="6164827" y="0"/>
                </a:lnTo>
                <a:lnTo>
                  <a:pt x="6164827" y="466347"/>
                </a:lnTo>
                <a:lnTo>
                  <a:pt x="0" y="4663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0164"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dirty="0">
                <a:solidFill>
                  <a:srgbClr val="000000"/>
                </a:solidFill>
                <a:latin typeface="Arial"/>
                <a:ea typeface="+mn-ea"/>
                <a:cs typeface="+mn-cs"/>
              </a:rPr>
              <a:t>Introduction</a:t>
            </a:r>
            <a:r>
              <a:rPr lang="en-US" sz="2100" kern="1200" dirty="0">
                <a:solidFill>
                  <a:srgbClr val="000000"/>
                </a:solidFill>
                <a:latin typeface="Arial"/>
                <a:ea typeface="+mn-ea"/>
                <a:cs typeface="+mn-cs"/>
              </a:rPr>
              <a:t> </a:t>
            </a:r>
            <a:r>
              <a:rPr lang="en-US" sz="2100" b="1" kern="1200" dirty="0">
                <a:solidFill>
                  <a:srgbClr val="000000"/>
                </a:solidFill>
                <a:latin typeface="Arial"/>
                <a:ea typeface="+mn-ea"/>
                <a:cs typeface="+mn-cs"/>
              </a:rPr>
              <a:t>about</a:t>
            </a:r>
            <a:r>
              <a:rPr lang="en-US" sz="2100" kern="1200" dirty="0">
                <a:solidFill>
                  <a:srgbClr val="000000"/>
                </a:solidFill>
                <a:latin typeface="Arial"/>
                <a:ea typeface="+mn-ea"/>
                <a:cs typeface="+mn-cs"/>
              </a:rPr>
              <a:t> </a:t>
            </a:r>
            <a:r>
              <a:rPr lang="en-US" sz="2100" b="1" kern="1200" dirty="0">
                <a:solidFill>
                  <a:srgbClr val="000000"/>
                </a:solidFill>
                <a:latin typeface="Arial"/>
                <a:ea typeface="+mn-ea"/>
                <a:cs typeface="+mn-cs"/>
              </a:rPr>
              <a:t>country</a:t>
            </a:r>
          </a:p>
        </p:txBody>
      </p:sp>
      <p:sp>
        <p:nvSpPr>
          <p:cNvPr id="7" name="Oval 6">
            <a:extLst>
              <a:ext uri="{FF2B5EF4-FFF2-40B4-BE49-F238E27FC236}">
                <a16:creationId xmlns:a16="http://schemas.microsoft.com/office/drawing/2014/main" id="{B015AC6E-858A-4928-83AC-299C65B32F2F}"/>
              </a:ext>
            </a:extLst>
          </p:cNvPr>
          <p:cNvSpPr/>
          <p:nvPr/>
        </p:nvSpPr>
        <p:spPr>
          <a:xfrm>
            <a:off x="2005589" y="187014"/>
            <a:ext cx="582934" cy="582934"/>
          </a:xfrm>
          <a:prstGeom prst="ellipse">
            <a:avLst/>
          </a:prstGeom>
          <a:blipFill rotWithShape="0">
            <a:blip r:embed="rId2"/>
            <a:srcRect/>
            <a:stretch>
              <a:fillRect l="-25000" r="-25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4DE070A0-3EE7-4C91-9263-6FB1A1DC537E}"/>
              </a:ext>
            </a:extLst>
          </p:cNvPr>
          <p:cNvSpPr/>
          <p:nvPr/>
        </p:nvSpPr>
        <p:spPr>
          <a:xfrm>
            <a:off x="2719376" y="945239"/>
            <a:ext cx="5742507" cy="466347"/>
          </a:xfrm>
          <a:custGeom>
            <a:avLst/>
            <a:gdLst>
              <a:gd name="connsiteX0" fmla="*/ 0 w 5742507"/>
              <a:gd name="connsiteY0" fmla="*/ 0 h 466347"/>
              <a:gd name="connsiteX1" fmla="*/ 5742507 w 5742507"/>
              <a:gd name="connsiteY1" fmla="*/ 0 h 466347"/>
              <a:gd name="connsiteX2" fmla="*/ 5742507 w 5742507"/>
              <a:gd name="connsiteY2" fmla="*/ 466347 h 466347"/>
              <a:gd name="connsiteX3" fmla="*/ 0 w 5742507"/>
              <a:gd name="connsiteY3" fmla="*/ 466347 h 466347"/>
              <a:gd name="connsiteX4" fmla="*/ 0 w 5742507"/>
              <a:gd name="connsiteY4" fmla="*/ 0 h 466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2507" h="466347">
                <a:moveTo>
                  <a:pt x="0" y="0"/>
                </a:moveTo>
                <a:lnTo>
                  <a:pt x="5742507" y="0"/>
                </a:lnTo>
                <a:lnTo>
                  <a:pt x="5742507" y="466347"/>
                </a:lnTo>
                <a:lnTo>
                  <a:pt x="0" y="4663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0164"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 </a:t>
            </a:r>
            <a:r>
              <a:rPr lang="en-US" sz="2100" b="1" kern="1200" dirty="0">
                <a:solidFill>
                  <a:srgbClr val="000000"/>
                </a:solidFill>
                <a:latin typeface="Arial"/>
                <a:ea typeface="+mn-ea"/>
                <a:cs typeface="+mn-cs"/>
              </a:rPr>
              <a:t>History</a:t>
            </a:r>
          </a:p>
        </p:txBody>
      </p:sp>
      <p:sp>
        <p:nvSpPr>
          <p:cNvPr id="9" name="Oval 8">
            <a:extLst>
              <a:ext uri="{FF2B5EF4-FFF2-40B4-BE49-F238E27FC236}">
                <a16:creationId xmlns:a16="http://schemas.microsoft.com/office/drawing/2014/main" id="{1F2D7384-B202-4E29-8B00-BFE79D686AF3}"/>
              </a:ext>
            </a:extLst>
          </p:cNvPr>
          <p:cNvSpPr/>
          <p:nvPr/>
        </p:nvSpPr>
        <p:spPr>
          <a:xfrm>
            <a:off x="2427909" y="886946"/>
            <a:ext cx="582934" cy="582934"/>
          </a:xfrm>
          <a:prstGeom prst="ellipse">
            <a:avLst/>
          </a:prstGeom>
          <a:blipFill rotWithShape="0">
            <a:blip r:embed="rId3"/>
            <a:srcRect/>
            <a:stretch>
              <a:fillRect l="-35000" r="-35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Freeform: Shape 9">
            <a:extLst>
              <a:ext uri="{FF2B5EF4-FFF2-40B4-BE49-F238E27FC236}">
                <a16:creationId xmlns:a16="http://schemas.microsoft.com/office/drawing/2014/main" id="{97C2B9BD-F1ED-41F0-8AAB-A1C777E8C8FE}"/>
              </a:ext>
            </a:extLst>
          </p:cNvPr>
          <p:cNvSpPr/>
          <p:nvPr/>
        </p:nvSpPr>
        <p:spPr>
          <a:xfrm>
            <a:off x="2950805" y="1644659"/>
            <a:ext cx="5511078" cy="466347"/>
          </a:xfrm>
          <a:custGeom>
            <a:avLst/>
            <a:gdLst>
              <a:gd name="connsiteX0" fmla="*/ 0 w 5511078"/>
              <a:gd name="connsiteY0" fmla="*/ 0 h 466347"/>
              <a:gd name="connsiteX1" fmla="*/ 5511078 w 5511078"/>
              <a:gd name="connsiteY1" fmla="*/ 0 h 466347"/>
              <a:gd name="connsiteX2" fmla="*/ 5511078 w 5511078"/>
              <a:gd name="connsiteY2" fmla="*/ 466347 h 466347"/>
              <a:gd name="connsiteX3" fmla="*/ 0 w 5511078"/>
              <a:gd name="connsiteY3" fmla="*/ 466347 h 466347"/>
              <a:gd name="connsiteX4" fmla="*/ 0 w 5511078"/>
              <a:gd name="connsiteY4" fmla="*/ 0 h 466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1078" h="466347">
                <a:moveTo>
                  <a:pt x="0" y="0"/>
                </a:moveTo>
                <a:lnTo>
                  <a:pt x="5511078" y="0"/>
                </a:lnTo>
                <a:lnTo>
                  <a:pt x="5511078" y="466347"/>
                </a:lnTo>
                <a:lnTo>
                  <a:pt x="0" y="4663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0164"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 </a:t>
            </a:r>
            <a:r>
              <a:rPr lang="en-US" sz="2100" b="1" kern="1200" dirty="0">
                <a:solidFill>
                  <a:schemeClr val="tx1"/>
                </a:solidFill>
              </a:rPr>
              <a:t>Geography</a:t>
            </a:r>
          </a:p>
        </p:txBody>
      </p:sp>
      <p:sp>
        <p:nvSpPr>
          <p:cNvPr id="11" name="Oval 10">
            <a:extLst>
              <a:ext uri="{FF2B5EF4-FFF2-40B4-BE49-F238E27FC236}">
                <a16:creationId xmlns:a16="http://schemas.microsoft.com/office/drawing/2014/main" id="{E693332C-33A3-4418-982F-5BFD397F613E}"/>
              </a:ext>
            </a:extLst>
          </p:cNvPr>
          <p:cNvSpPr/>
          <p:nvPr/>
        </p:nvSpPr>
        <p:spPr>
          <a:xfrm>
            <a:off x="2659338" y="1586365"/>
            <a:ext cx="582934" cy="582934"/>
          </a:xfrm>
          <a:prstGeom prst="ellipse">
            <a:avLst/>
          </a:prstGeom>
          <a:blipFill rotWithShape="0">
            <a:blip r:embed="rId4"/>
            <a:srcRect/>
            <a:stretch>
              <a:fillRect t="-4000" b="-4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EE6B2890-20D1-466B-A813-BC638E0736E9}"/>
              </a:ext>
            </a:extLst>
          </p:cNvPr>
          <p:cNvSpPr/>
          <p:nvPr/>
        </p:nvSpPr>
        <p:spPr>
          <a:xfrm>
            <a:off x="3024698" y="2344591"/>
            <a:ext cx="5437185" cy="466347"/>
          </a:xfrm>
          <a:custGeom>
            <a:avLst/>
            <a:gdLst>
              <a:gd name="connsiteX0" fmla="*/ 0 w 5437185"/>
              <a:gd name="connsiteY0" fmla="*/ 0 h 466347"/>
              <a:gd name="connsiteX1" fmla="*/ 5437185 w 5437185"/>
              <a:gd name="connsiteY1" fmla="*/ 0 h 466347"/>
              <a:gd name="connsiteX2" fmla="*/ 5437185 w 5437185"/>
              <a:gd name="connsiteY2" fmla="*/ 466347 h 466347"/>
              <a:gd name="connsiteX3" fmla="*/ 0 w 5437185"/>
              <a:gd name="connsiteY3" fmla="*/ 466347 h 466347"/>
              <a:gd name="connsiteX4" fmla="*/ 0 w 5437185"/>
              <a:gd name="connsiteY4" fmla="*/ 0 h 466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185" h="466347">
                <a:moveTo>
                  <a:pt x="0" y="0"/>
                </a:moveTo>
                <a:lnTo>
                  <a:pt x="5437185" y="0"/>
                </a:lnTo>
                <a:lnTo>
                  <a:pt x="5437185" y="466347"/>
                </a:lnTo>
                <a:lnTo>
                  <a:pt x="0" y="4663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0164"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 </a:t>
            </a:r>
            <a:r>
              <a:rPr lang="en-US" sz="2100" b="1" kern="1200" dirty="0">
                <a:solidFill>
                  <a:srgbClr val="000000"/>
                </a:solidFill>
                <a:latin typeface="Arial"/>
                <a:ea typeface="+mn-ea"/>
                <a:cs typeface="+mn-cs"/>
              </a:rPr>
              <a:t>Politics</a:t>
            </a:r>
          </a:p>
        </p:txBody>
      </p:sp>
      <p:sp>
        <p:nvSpPr>
          <p:cNvPr id="13" name="Oval 12">
            <a:extLst>
              <a:ext uri="{FF2B5EF4-FFF2-40B4-BE49-F238E27FC236}">
                <a16:creationId xmlns:a16="http://schemas.microsoft.com/office/drawing/2014/main" id="{0887B946-3E7E-4378-8D00-210786238144}"/>
              </a:ext>
            </a:extLst>
          </p:cNvPr>
          <p:cNvSpPr/>
          <p:nvPr/>
        </p:nvSpPr>
        <p:spPr>
          <a:xfrm>
            <a:off x="2733231" y="2286298"/>
            <a:ext cx="582934" cy="582934"/>
          </a:xfrm>
          <a:prstGeom prst="ellipse">
            <a:avLst/>
          </a:prstGeom>
          <a:blipFill rotWithShape="0">
            <a:blip r:embed="rId5"/>
            <a:srcRect/>
            <a:stretch>
              <a:fillRect t="-7000" b="-7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5F81B054-9027-4F90-AF30-79C0E53BF860}"/>
              </a:ext>
            </a:extLst>
          </p:cNvPr>
          <p:cNvSpPr/>
          <p:nvPr/>
        </p:nvSpPr>
        <p:spPr>
          <a:xfrm>
            <a:off x="2937138" y="3031414"/>
            <a:ext cx="5511078" cy="466347"/>
          </a:xfrm>
          <a:custGeom>
            <a:avLst/>
            <a:gdLst>
              <a:gd name="connsiteX0" fmla="*/ 0 w 5511078"/>
              <a:gd name="connsiteY0" fmla="*/ 0 h 466347"/>
              <a:gd name="connsiteX1" fmla="*/ 5511078 w 5511078"/>
              <a:gd name="connsiteY1" fmla="*/ 0 h 466347"/>
              <a:gd name="connsiteX2" fmla="*/ 5511078 w 5511078"/>
              <a:gd name="connsiteY2" fmla="*/ 466347 h 466347"/>
              <a:gd name="connsiteX3" fmla="*/ 0 w 5511078"/>
              <a:gd name="connsiteY3" fmla="*/ 466347 h 466347"/>
              <a:gd name="connsiteX4" fmla="*/ 0 w 5511078"/>
              <a:gd name="connsiteY4" fmla="*/ 0 h 466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1078" h="466347">
                <a:moveTo>
                  <a:pt x="0" y="0"/>
                </a:moveTo>
                <a:lnTo>
                  <a:pt x="5511078" y="0"/>
                </a:lnTo>
                <a:lnTo>
                  <a:pt x="5511078" y="466347"/>
                </a:lnTo>
                <a:lnTo>
                  <a:pt x="0" y="4663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0164"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dirty="0">
                <a:solidFill>
                  <a:srgbClr val="000000"/>
                </a:solidFill>
                <a:latin typeface="Arial"/>
                <a:ea typeface="+mn-ea"/>
                <a:cs typeface="+mn-cs"/>
              </a:rPr>
              <a:t>Economy</a:t>
            </a:r>
          </a:p>
        </p:txBody>
      </p:sp>
      <p:sp>
        <p:nvSpPr>
          <p:cNvPr id="15" name="Oval 14">
            <a:extLst>
              <a:ext uri="{FF2B5EF4-FFF2-40B4-BE49-F238E27FC236}">
                <a16:creationId xmlns:a16="http://schemas.microsoft.com/office/drawing/2014/main" id="{4A6C3B6D-4397-4CCA-A870-A5CD9ED86F83}"/>
              </a:ext>
            </a:extLst>
          </p:cNvPr>
          <p:cNvSpPr/>
          <p:nvPr/>
        </p:nvSpPr>
        <p:spPr>
          <a:xfrm>
            <a:off x="2659338" y="2986230"/>
            <a:ext cx="582934" cy="582934"/>
          </a:xfrm>
          <a:prstGeom prst="ellipse">
            <a:avLst/>
          </a:prstGeom>
          <a:blipFill rotWithShape="0">
            <a:blip r:embed="rId6"/>
            <a:srcRect/>
            <a:stretch>
              <a:fillRect l="-50000" r="-50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6" name="Freeform: Shape 15">
            <a:extLst>
              <a:ext uri="{FF2B5EF4-FFF2-40B4-BE49-F238E27FC236}">
                <a16:creationId xmlns:a16="http://schemas.microsoft.com/office/drawing/2014/main" id="{8C80A506-250D-4BF5-961B-85450713D3A9}"/>
              </a:ext>
            </a:extLst>
          </p:cNvPr>
          <p:cNvSpPr/>
          <p:nvPr/>
        </p:nvSpPr>
        <p:spPr>
          <a:xfrm>
            <a:off x="2719376" y="3743943"/>
            <a:ext cx="5742507" cy="466347"/>
          </a:xfrm>
          <a:custGeom>
            <a:avLst/>
            <a:gdLst>
              <a:gd name="connsiteX0" fmla="*/ 0 w 5742507"/>
              <a:gd name="connsiteY0" fmla="*/ 0 h 466347"/>
              <a:gd name="connsiteX1" fmla="*/ 5742507 w 5742507"/>
              <a:gd name="connsiteY1" fmla="*/ 0 h 466347"/>
              <a:gd name="connsiteX2" fmla="*/ 5742507 w 5742507"/>
              <a:gd name="connsiteY2" fmla="*/ 466347 h 466347"/>
              <a:gd name="connsiteX3" fmla="*/ 0 w 5742507"/>
              <a:gd name="connsiteY3" fmla="*/ 466347 h 466347"/>
              <a:gd name="connsiteX4" fmla="*/ 0 w 5742507"/>
              <a:gd name="connsiteY4" fmla="*/ 0 h 466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2507" h="466347">
                <a:moveTo>
                  <a:pt x="0" y="0"/>
                </a:moveTo>
                <a:lnTo>
                  <a:pt x="5742507" y="0"/>
                </a:lnTo>
                <a:lnTo>
                  <a:pt x="5742507" y="466347"/>
                </a:lnTo>
                <a:lnTo>
                  <a:pt x="0" y="4663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0164"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dirty="0">
                <a:solidFill>
                  <a:srgbClr val="000000"/>
                </a:solidFill>
                <a:latin typeface="Arial"/>
                <a:ea typeface="+mn-ea"/>
                <a:cs typeface="+mn-cs"/>
              </a:rPr>
              <a:t>Demographics</a:t>
            </a:r>
          </a:p>
        </p:txBody>
      </p:sp>
      <p:sp>
        <p:nvSpPr>
          <p:cNvPr id="17" name="Oval 16">
            <a:extLst>
              <a:ext uri="{FF2B5EF4-FFF2-40B4-BE49-F238E27FC236}">
                <a16:creationId xmlns:a16="http://schemas.microsoft.com/office/drawing/2014/main" id="{EADF498E-3EA6-42F8-B3B9-39DAB2F1B0CC}"/>
              </a:ext>
            </a:extLst>
          </p:cNvPr>
          <p:cNvSpPr/>
          <p:nvPr/>
        </p:nvSpPr>
        <p:spPr>
          <a:xfrm>
            <a:off x="2427909" y="3685649"/>
            <a:ext cx="582934" cy="582934"/>
          </a:xfrm>
          <a:prstGeom prst="ellipse">
            <a:avLst/>
          </a:prstGeom>
          <a:blipFill rotWithShape="0">
            <a:blip r:embed="rId7">
              <a:extLst>
                <a:ext uri="{96DAC541-7B7A-43D3-8B79-37D633B846F1}">
                  <asvg:svgBlip xmlns:asvg="http://schemas.microsoft.com/office/drawing/2016/SVG/main" r:embed="rId8"/>
                </a:ext>
              </a:extLst>
            </a:blip>
            <a:stretch>
              <a:fillRect t="-1000" b="-1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8" name="Freeform: Shape 17">
            <a:extLst>
              <a:ext uri="{FF2B5EF4-FFF2-40B4-BE49-F238E27FC236}">
                <a16:creationId xmlns:a16="http://schemas.microsoft.com/office/drawing/2014/main" id="{B7FB65C9-D3B0-4AAB-A065-33F82810712E}"/>
              </a:ext>
            </a:extLst>
          </p:cNvPr>
          <p:cNvSpPr/>
          <p:nvPr/>
        </p:nvSpPr>
        <p:spPr>
          <a:xfrm>
            <a:off x="2297056" y="4443875"/>
            <a:ext cx="6164827" cy="466347"/>
          </a:xfrm>
          <a:custGeom>
            <a:avLst/>
            <a:gdLst>
              <a:gd name="connsiteX0" fmla="*/ 0 w 6164827"/>
              <a:gd name="connsiteY0" fmla="*/ 0 h 466347"/>
              <a:gd name="connsiteX1" fmla="*/ 6164827 w 6164827"/>
              <a:gd name="connsiteY1" fmla="*/ 0 h 466347"/>
              <a:gd name="connsiteX2" fmla="*/ 6164827 w 6164827"/>
              <a:gd name="connsiteY2" fmla="*/ 466347 h 466347"/>
              <a:gd name="connsiteX3" fmla="*/ 0 w 6164827"/>
              <a:gd name="connsiteY3" fmla="*/ 466347 h 466347"/>
              <a:gd name="connsiteX4" fmla="*/ 0 w 6164827"/>
              <a:gd name="connsiteY4" fmla="*/ 0 h 466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4827" h="466347">
                <a:moveTo>
                  <a:pt x="0" y="0"/>
                </a:moveTo>
                <a:lnTo>
                  <a:pt x="6164827" y="0"/>
                </a:lnTo>
                <a:lnTo>
                  <a:pt x="6164827" y="466347"/>
                </a:lnTo>
                <a:lnTo>
                  <a:pt x="0" y="4663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0164"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dirty="0">
                <a:solidFill>
                  <a:srgbClr val="000000"/>
                </a:solidFill>
                <a:latin typeface="Arial"/>
                <a:ea typeface="+mn-ea"/>
                <a:cs typeface="+mn-cs"/>
              </a:rPr>
              <a:t>Culture</a:t>
            </a:r>
          </a:p>
        </p:txBody>
      </p:sp>
      <p:sp>
        <p:nvSpPr>
          <p:cNvPr id="19" name="Oval 18">
            <a:extLst>
              <a:ext uri="{FF2B5EF4-FFF2-40B4-BE49-F238E27FC236}">
                <a16:creationId xmlns:a16="http://schemas.microsoft.com/office/drawing/2014/main" id="{59DA8017-7F48-47DB-91D6-2E45EEE6F49C}"/>
              </a:ext>
            </a:extLst>
          </p:cNvPr>
          <p:cNvSpPr/>
          <p:nvPr/>
        </p:nvSpPr>
        <p:spPr>
          <a:xfrm>
            <a:off x="2005589" y="4385582"/>
            <a:ext cx="582934" cy="582934"/>
          </a:xfrm>
          <a:prstGeom prst="ellipse">
            <a:avLst/>
          </a:prstGeom>
          <a:blipFill rotWithShape="0">
            <a:blip r:embed="rId9"/>
            <a:srcRect/>
            <a:stretch>
              <a:fillRect l="-39000" r="-39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 name="Arrow: Pentagon 4">
            <a:extLst>
              <a:ext uri="{FF2B5EF4-FFF2-40B4-BE49-F238E27FC236}">
                <a16:creationId xmlns:a16="http://schemas.microsoft.com/office/drawing/2014/main" id="{FB1E2882-E4DE-452F-91BC-588F94EBF44E}"/>
              </a:ext>
            </a:extLst>
          </p:cNvPr>
          <p:cNvSpPr/>
          <p:nvPr/>
        </p:nvSpPr>
        <p:spPr>
          <a:xfrm>
            <a:off x="133867" y="863447"/>
            <a:ext cx="2270709" cy="3609111"/>
          </a:xfrm>
          <a:prstGeom prst="homePlate">
            <a:avLst/>
          </a:prstGeom>
          <a:solidFill>
            <a:schemeClr val="bg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Times New Roman" panose="02020603050405020304" pitchFamily="18" charset="0"/>
                <a:ea typeface="Tahoma" panose="020B0604030504040204" pitchFamily="34" charset="0"/>
                <a:cs typeface="Times New Roman" panose="02020603050405020304" pitchFamily="18" charset="0"/>
              </a:rPr>
              <a:t>A</a:t>
            </a:r>
          </a:p>
          <a:p>
            <a:pPr algn="ctr"/>
            <a:r>
              <a:rPr lang="en-US" dirty="0">
                <a:latin typeface="Times New Roman" panose="02020603050405020304" pitchFamily="18" charset="0"/>
                <a:ea typeface="Tahoma" panose="020B0604030504040204" pitchFamily="34" charset="0"/>
                <a:cs typeface="Times New Roman" panose="02020603050405020304" pitchFamily="18" charset="0"/>
              </a:rPr>
              <a:t>G</a:t>
            </a:r>
          </a:p>
          <a:p>
            <a:pPr algn="ctr"/>
            <a:r>
              <a:rPr lang="en-US" dirty="0">
                <a:latin typeface="Times New Roman" panose="02020603050405020304" pitchFamily="18" charset="0"/>
                <a:ea typeface="Tahoma" panose="020B0604030504040204" pitchFamily="34" charset="0"/>
                <a:cs typeface="Times New Roman" panose="02020603050405020304" pitchFamily="18" charset="0"/>
              </a:rPr>
              <a:t>E</a:t>
            </a:r>
          </a:p>
          <a:p>
            <a:pPr algn="ctr"/>
            <a:r>
              <a:rPr lang="en-US" dirty="0">
                <a:latin typeface="Times New Roman" panose="02020603050405020304" pitchFamily="18" charset="0"/>
                <a:ea typeface="Tahoma" panose="020B0604030504040204" pitchFamily="34" charset="0"/>
                <a:cs typeface="Times New Roman" panose="02020603050405020304" pitchFamily="18" charset="0"/>
              </a:rPr>
              <a:t>N</a:t>
            </a:r>
          </a:p>
          <a:p>
            <a:pPr algn="ctr"/>
            <a:r>
              <a:rPr lang="en-US" dirty="0">
                <a:latin typeface="Times New Roman" panose="02020603050405020304" pitchFamily="18" charset="0"/>
                <a:ea typeface="Tahoma" panose="020B0604030504040204" pitchFamily="34" charset="0"/>
                <a:cs typeface="Times New Roman" panose="02020603050405020304" pitchFamily="18" charset="0"/>
              </a:rPr>
              <a:t>D</a:t>
            </a:r>
          </a:p>
          <a:p>
            <a:pPr algn="ctr"/>
            <a:r>
              <a:rPr lang="en-US" sz="6600" dirty="0">
                <a:latin typeface="Times New Roman" panose="02020603050405020304" pitchFamily="18" charset="0"/>
                <a:ea typeface="Tahoma" panose="020B0604030504040204" pitchFamily="34" charset="0"/>
                <a:cs typeface="Times New Roman" panose="02020603050405020304" pitchFamily="18" charset="0"/>
              </a:rPr>
              <a:t>A</a:t>
            </a:r>
          </a:p>
        </p:txBody>
      </p:sp>
    </p:spTree>
    <p:extLst>
      <p:ext uri="{BB962C8B-B14F-4D97-AF65-F5344CB8AC3E}">
        <p14:creationId xmlns:p14="http://schemas.microsoft.com/office/powerpoint/2010/main" val="21182438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6" grpId="0" animBg="1"/>
      <p:bldP spid="18"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876A872A-E5F1-4C3F-BFCF-80C135B12221}"/>
              </a:ext>
            </a:extLst>
          </p:cNvPr>
          <p:cNvSpPr/>
          <p:nvPr/>
        </p:nvSpPr>
        <p:spPr>
          <a:xfrm>
            <a:off x="133867" y="863447"/>
            <a:ext cx="2270709" cy="3609111"/>
          </a:xfrm>
          <a:prstGeom prst="homePlate">
            <a:avLst/>
          </a:prstGeom>
          <a:solidFill>
            <a:schemeClr val="bg2">
              <a:lumMod val="5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Italy is a country located in Southern Europe comprising the boot-shaped Italian peninsula and a number of islands including Sicily and Sardinia</a:t>
            </a:r>
            <a:r>
              <a:rPr lang="en-US" sz="1200" b="1" i="0" dirty="0">
                <a:solidFill>
                  <a:srgbClr val="202124"/>
                </a:solidFill>
                <a:effectLst/>
                <a:latin typeface="arial" panose="020B0604020202020204" pitchFamily="34" charset="0"/>
              </a:rPr>
              <a:t>.</a:t>
            </a:r>
            <a:endParaRPr lang="en-US" sz="105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4F509AA-034B-4714-9572-0735B78527BE}"/>
              </a:ext>
            </a:extLst>
          </p:cNvPr>
          <p:cNvSpPr txBox="1"/>
          <p:nvPr/>
        </p:nvSpPr>
        <p:spPr>
          <a:xfrm>
            <a:off x="2514600" y="453706"/>
            <a:ext cx="4572000"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Introduction about country</a:t>
            </a:r>
          </a:p>
        </p:txBody>
      </p:sp>
      <p:graphicFrame>
        <p:nvGraphicFramePr>
          <p:cNvPr id="9" name="Diagram 8">
            <a:extLst>
              <a:ext uri="{FF2B5EF4-FFF2-40B4-BE49-F238E27FC236}">
                <a16:creationId xmlns:a16="http://schemas.microsoft.com/office/drawing/2014/main" id="{CBCED475-DE31-40CB-A2E7-E62851906399}"/>
              </a:ext>
            </a:extLst>
          </p:cNvPr>
          <p:cNvGraphicFramePr/>
          <p:nvPr>
            <p:extLst>
              <p:ext uri="{D42A27DB-BD31-4B8C-83A1-F6EECF244321}">
                <p14:modId xmlns:p14="http://schemas.microsoft.com/office/powerpoint/2010/main" val="2716884901"/>
              </p:ext>
            </p:extLst>
          </p:nvPr>
        </p:nvGraphicFramePr>
        <p:xfrm>
          <a:off x="1752600" y="103848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877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2" presetClass="emph" presetSubtype="0" fill="hold" grpId="0" nodeType="afterEffect">
                                  <p:stCondLst>
                                    <p:cond delay="0"/>
                                  </p:stCondLst>
                                  <p:childTnLst>
                                    <p:animRot by="120000">
                                      <p:cBhvr>
                                        <p:cTn id="11" dur="100" fill="hold">
                                          <p:stCondLst>
                                            <p:cond delay="0"/>
                                          </p:stCondLst>
                                        </p:cTn>
                                        <p:tgtEl>
                                          <p:spTgt spid="9"/>
                                        </p:tgtEl>
                                        <p:attrNameLst>
                                          <p:attrName>r</p:attrName>
                                        </p:attrNameLst>
                                      </p:cBhvr>
                                    </p:animRot>
                                    <p:animRot by="-240000">
                                      <p:cBhvr>
                                        <p:cTn id="12" dur="200" fill="hold">
                                          <p:stCondLst>
                                            <p:cond delay="200"/>
                                          </p:stCondLst>
                                        </p:cTn>
                                        <p:tgtEl>
                                          <p:spTgt spid="9"/>
                                        </p:tgtEl>
                                        <p:attrNameLst>
                                          <p:attrName>r</p:attrName>
                                        </p:attrNameLst>
                                      </p:cBhvr>
                                    </p:animRot>
                                    <p:animRot by="240000">
                                      <p:cBhvr>
                                        <p:cTn id="13" dur="200" fill="hold">
                                          <p:stCondLst>
                                            <p:cond delay="400"/>
                                          </p:stCondLst>
                                        </p:cTn>
                                        <p:tgtEl>
                                          <p:spTgt spid="9"/>
                                        </p:tgtEl>
                                        <p:attrNameLst>
                                          <p:attrName>r</p:attrName>
                                        </p:attrNameLst>
                                      </p:cBhvr>
                                    </p:animRot>
                                    <p:animRot by="-240000">
                                      <p:cBhvr>
                                        <p:cTn id="14" dur="200" fill="hold">
                                          <p:stCondLst>
                                            <p:cond delay="600"/>
                                          </p:stCondLst>
                                        </p:cTn>
                                        <p:tgtEl>
                                          <p:spTgt spid="9"/>
                                        </p:tgtEl>
                                        <p:attrNameLst>
                                          <p:attrName>r</p:attrName>
                                        </p:attrNameLst>
                                      </p:cBhvr>
                                    </p:animRot>
                                    <p:animRot by="120000">
                                      <p:cBhvr>
                                        <p:cTn id="15"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9"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ADD99433-1EE5-46E5-B2D8-9D9283C8F2AD}"/>
              </a:ext>
            </a:extLst>
          </p:cNvPr>
          <p:cNvSpPr/>
          <p:nvPr/>
        </p:nvSpPr>
        <p:spPr>
          <a:xfrm>
            <a:off x="133867" y="863447"/>
            <a:ext cx="2270709" cy="3609111"/>
          </a:xfrm>
          <a:prstGeom prst="homePlate">
            <a:avLst/>
          </a:prstGeom>
          <a:solidFill>
            <a:schemeClr val="bg2">
              <a:lumMod val="5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formation of the modern Italian state began in 1861 with the unification of most of the peninsula under the House of Savoy (Piedmont-Sardinia) into the Kingdom of Italy.</a:t>
            </a:r>
          </a:p>
        </p:txBody>
      </p:sp>
      <p:sp>
        <p:nvSpPr>
          <p:cNvPr id="5" name="TextBox 4">
            <a:extLst>
              <a:ext uri="{FF2B5EF4-FFF2-40B4-BE49-F238E27FC236}">
                <a16:creationId xmlns:a16="http://schemas.microsoft.com/office/drawing/2014/main" id="{24F509AA-034B-4714-9572-0735B78527BE}"/>
              </a:ext>
            </a:extLst>
          </p:cNvPr>
          <p:cNvSpPr txBox="1"/>
          <p:nvPr/>
        </p:nvSpPr>
        <p:spPr>
          <a:xfrm>
            <a:off x="2286000" y="477769"/>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History</a:t>
            </a:r>
          </a:p>
        </p:txBody>
      </p:sp>
      <p:pic>
        <p:nvPicPr>
          <p:cNvPr id="1026" name="Picture 2" descr="Famous Italians Throughout History | Superprof">
            <a:extLst>
              <a:ext uri="{FF2B5EF4-FFF2-40B4-BE49-F238E27FC236}">
                <a16:creationId xmlns:a16="http://schemas.microsoft.com/office/drawing/2014/main" id="{A642F06F-0A6F-40B4-8591-EDD9C690B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576" y="1116614"/>
            <a:ext cx="4572000" cy="291027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664361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F509AA-034B-4714-9572-0735B78527BE}"/>
              </a:ext>
            </a:extLst>
          </p:cNvPr>
          <p:cNvSpPr txBox="1"/>
          <p:nvPr/>
        </p:nvSpPr>
        <p:spPr>
          <a:xfrm>
            <a:off x="2286000" y="477769"/>
            <a:ext cx="4572000" cy="1077218"/>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Geography</a:t>
            </a:r>
          </a:p>
          <a:p>
            <a:pPr algn="ctr"/>
            <a:endParaRPr lang="en-US" sz="3200" dirty="0">
              <a:latin typeface="Times New Roman" panose="02020603050405020304" pitchFamily="18" charset="0"/>
              <a:cs typeface="Times New Roman" panose="02020603050405020304" pitchFamily="18" charset="0"/>
            </a:endParaRPr>
          </a:p>
        </p:txBody>
      </p:sp>
      <p:sp>
        <p:nvSpPr>
          <p:cNvPr id="3" name="Arrow: Pentagon 2">
            <a:extLst>
              <a:ext uri="{FF2B5EF4-FFF2-40B4-BE49-F238E27FC236}">
                <a16:creationId xmlns:a16="http://schemas.microsoft.com/office/drawing/2014/main" id="{D57E614B-9B0B-412C-88BA-4147E22D9AD4}"/>
              </a:ext>
            </a:extLst>
          </p:cNvPr>
          <p:cNvSpPr/>
          <p:nvPr/>
        </p:nvSpPr>
        <p:spPr>
          <a:xfrm>
            <a:off x="133867" y="863447"/>
            <a:ext cx="2270709" cy="3609111"/>
          </a:xfrm>
          <a:prstGeom prst="homePlate">
            <a:avLst/>
          </a:prstGeom>
          <a:solidFill>
            <a:schemeClr val="bg2">
              <a:lumMod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Italy is a boot-shaped peninsula that juts out of southern Europe into the Adriatic Sea, Tyrrhenian Sea, Mediterranean Sea, and other waters.</a:t>
            </a:r>
          </a:p>
        </p:txBody>
      </p:sp>
      <p:pic>
        <p:nvPicPr>
          <p:cNvPr id="2" name="Picture 1">
            <a:extLst>
              <a:ext uri="{FF2B5EF4-FFF2-40B4-BE49-F238E27FC236}">
                <a16:creationId xmlns:a16="http://schemas.microsoft.com/office/drawing/2014/main" id="{05FF7B2B-5C43-4277-A9C0-633DB6271BF8}"/>
              </a:ext>
            </a:extLst>
          </p:cNvPr>
          <p:cNvPicPr>
            <a:picLocks noChangeAspect="1"/>
          </p:cNvPicPr>
          <p:nvPr/>
        </p:nvPicPr>
        <p:blipFill>
          <a:blip r:embed="rId2"/>
          <a:stretch>
            <a:fillRect/>
          </a:stretch>
        </p:blipFill>
        <p:spPr>
          <a:xfrm>
            <a:off x="2189746" y="1118632"/>
            <a:ext cx="5685423" cy="37902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1926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F509AA-034B-4714-9572-0735B78527BE}"/>
              </a:ext>
            </a:extLst>
          </p:cNvPr>
          <p:cNvSpPr txBox="1"/>
          <p:nvPr/>
        </p:nvSpPr>
        <p:spPr>
          <a:xfrm>
            <a:off x="2286000" y="477769"/>
            <a:ext cx="4572000" cy="1077218"/>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Politics</a:t>
            </a:r>
          </a:p>
          <a:p>
            <a:pPr algn="ctr"/>
            <a:endParaRPr lang="en-US" sz="3200" dirty="0">
              <a:latin typeface="Times New Roman" panose="02020603050405020304" pitchFamily="18" charset="0"/>
              <a:cs typeface="Times New Roman" panose="02020603050405020304" pitchFamily="18" charset="0"/>
            </a:endParaRPr>
          </a:p>
        </p:txBody>
      </p:sp>
      <p:sp>
        <p:nvSpPr>
          <p:cNvPr id="3" name="Arrow: Pentagon 2">
            <a:extLst>
              <a:ext uri="{FF2B5EF4-FFF2-40B4-BE49-F238E27FC236}">
                <a16:creationId xmlns:a16="http://schemas.microsoft.com/office/drawing/2014/main" id="{4C8D128F-40EF-4D20-A42F-7FB375A4D229}"/>
              </a:ext>
            </a:extLst>
          </p:cNvPr>
          <p:cNvSpPr/>
          <p:nvPr/>
        </p:nvSpPr>
        <p:spPr>
          <a:xfrm>
            <a:off x="133867" y="863447"/>
            <a:ext cx="2270709" cy="3609111"/>
          </a:xfrm>
          <a:prstGeom prst="homePlate">
            <a:avLst/>
          </a:prstGeom>
          <a:solidFill>
            <a:schemeClr val="bg2">
              <a:lumMod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0650" algn="l"/>
              </a:tabLst>
            </a:pPr>
            <a:r>
              <a:rPr lang="en-US" sz="13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politics of Italy are conducted through a parliamentary republic with a multi-party system. Italy has been a democratic republic since 2 June 1946, when the monarchy was abolished by popular referendum and a constituent assembly was elected to draft a constitution, which was promulgated on 1 January 1948.</a:t>
            </a:r>
          </a:p>
        </p:txBody>
      </p:sp>
      <p:pic>
        <p:nvPicPr>
          <p:cNvPr id="4" name="Picture 3">
            <a:extLst>
              <a:ext uri="{FF2B5EF4-FFF2-40B4-BE49-F238E27FC236}">
                <a16:creationId xmlns:a16="http://schemas.microsoft.com/office/drawing/2014/main" id="{C354D43A-0C8C-4FA4-9315-16AFF4581685}"/>
              </a:ext>
            </a:extLst>
          </p:cNvPr>
          <p:cNvPicPr>
            <a:picLocks noChangeAspect="1"/>
          </p:cNvPicPr>
          <p:nvPr/>
        </p:nvPicPr>
        <p:blipFill>
          <a:blip r:embed="rId2"/>
          <a:stretch>
            <a:fillRect/>
          </a:stretch>
        </p:blipFill>
        <p:spPr>
          <a:xfrm>
            <a:off x="2050478" y="1057251"/>
            <a:ext cx="5445196" cy="38252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CF8D9ED6-7D8C-44A1-A46F-65220998A3FD}"/>
              </a:ext>
            </a:extLst>
          </p:cNvPr>
          <p:cNvPicPr>
            <a:picLocks noChangeAspect="1"/>
          </p:cNvPicPr>
          <p:nvPr/>
        </p:nvPicPr>
        <p:blipFill>
          <a:blip r:embed="rId3"/>
          <a:stretch>
            <a:fillRect/>
          </a:stretch>
        </p:blipFill>
        <p:spPr>
          <a:xfrm>
            <a:off x="7129672" y="528971"/>
            <a:ext cx="732003" cy="833040"/>
          </a:xfrm>
          <a:prstGeom prst="rect">
            <a:avLst/>
          </a:prstGeom>
        </p:spPr>
      </p:pic>
    </p:spTree>
    <p:extLst>
      <p:ext uri="{BB962C8B-B14F-4D97-AF65-F5344CB8AC3E}">
        <p14:creationId xmlns:p14="http://schemas.microsoft.com/office/powerpoint/2010/main" val="22099207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F509AA-034B-4714-9572-0735B78527BE}"/>
              </a:ext>
            </a:extLst>
          </p:cNvPr>
          <p:cNvSpPr txBox="1"/>
          <p:nvPr/>
        </p:nvSpPr>
        <p:spPr>
          <a:xfrm>
            <a:off x="2286000" y="132333"/>
            <a:ext cx="4572000" cy="1077218"/>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Economy</a:t>
            </a:r>
          </a:p>
          <a:p>
            <a:pPr algn="ctr"/>
            <a:endParaRPr lang="en-US" sz="3200" dirty="0">
              <a:latin typeface="Times New Roman" panose="02020603050405020304" pitchFamily="18" charset="0"/>
              <a:cs typeface="Times New Roman" panose="02020603050405020304" pitchFamily="18" charset="0"/>
            </a:endParaRPr>
          </a:p>
        </p:txBody>
      </p:sp>
      <p:sp>
        <p:nvSpPr>
          <p:cNvPr id="6" name="Arrow: Pentagon 5">
            <a:extLst>
              <a:ext uri="{FF2B5EF4-FFF2-40B4-BE49-F238E27FC236}">
                <a16:creationId xmlns:a16="http://schemas.microsoft.com/office/drawing/2014/main" id="{7853F1D6-7155-4E05-859E-2441750E322B}"/>
              </a:ext>
            </a:extLst>
          </p:cNvPr>
          <p:cNvSpPr/>
          <p:nvPr/>
        </p:nvSpPr>
        <p:spPr>
          <a:xfrm>
            <a:off x="133867" y="863447"/>
            <a:ext cx="2270709" cy="3609111"/>
          </a:xfrm>
          <a:prstGeom prst="homePlate">
            <a:avLst/>
          </a:prstGeom>
          <a:solidFill>
            <a:schemeClr val="bg2">
              <a:lumMod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v"/>
            </a:pPr>
            <a:r>
              <a:rPr lang="en-US" b="0" i="0" dirty="0">
                <a:solidFill>
                  <a:srgbClr val="333333"/>
                </a:solidFill>
                <a:effectLst/>
                <a:latin typeface="Times New Roman" panose="02020603050405020304" pitchFamily="18" charset="0"/>
                <a:cs typeface="Times New Roman" panose="02020603050405020304" pitchFamily="18" charset="0"/>
              </a:rPr>
              <a:t>Currency</a:t>
            </a:r>
          </a:p>
          <a:p>
            <a:pPr marL="285750" indent="-285750" algn="just">
              <a:buFont typeface="Wingdings" panose="05000000000000000000" pitchFamily="2" charset="2"/>
              <a:buChar char="v"/>
            </a:pPr>
            <a:r>
              <a:rPr lang="en-US" b="0" i="0" dirty="0">
                <a:solidFill>
                  <a:srgbClr val="333333"/>
                </a:solidFill>
                <a:effectLst/>
                <a:latin typeface="Times New Roman" panose="02020603050405020304" pitchFamily="18" charset="0"/>
                <a:cs typeface="Times New Roman" panose="02020603050405020304" pitchFamily="18" charset="0"/>
              </a:rPr>
              <a:t>Gross domestic product</a:t>
            </a:r>
          </a:p>
          <a:p>
            <a:pPr marL="285750" indent="-285750" algn="just">
              <a:buFont typeface="Wingdings" panose="05000000000000000000" pitchFamily="2" charset="2"/>
              <a:buChar char="v"/>
            </a:pPr>
            <a:r>
              <a:rPr lang="en-US" b="0" i="0" dirty="0">
                <a:solidFill>
                  <a:srgbClr val="333333"/>
                </a:solidFill>
                <a:effectLst/>
                <a:latin typeface="Times New Roman" panose="02020603050405020304" pitchFamily="18" charset="0"/>
                <a:cs typeface="Times New Roman" panose="02020603050405020304" pitchFamily="18" charset="0"/>
              </a:rPr>
              <a:t>GDP per capita</a:t>
            </a:r>
          </a:p>
          <a:p>
            <a:pPr marL="285750" indent="-285750" algn="just">
              <a:buFont typeface="Wingdings" panose="05000000000000000000" pitchFamily="2" charset="2"/>
              <a:buChar char="v"/>
            </a:pPr>
            <a:r>
              <a:rPr lang="en-US" b="0" i="0" dirty="0">
                <a:solidFill>
                  <a:srgbClr val="333333"/>
                </a:solidFill>
                <a:effectLst/>
                <a:latin typeface="Times New Roman" panose="02020603050405020304" pitchFamily="18" charset="0"/>
                <a:cs typeface="Times New Roman" panose="02020603050405020304" pitchFamily="18" charset="0"/>
              </a:rPr>
              <a:t>GDP growth rate</a:t>
            </a:r>
          </a:p>
          <a:p>
            <a:pPr marL="285750" indent="-285750" algn="just">
              <a:buFont typeface="Wingdings" panose="05000000000000000000" pitchFamily="2" charset="2"/>
              <a:buChar char="v"/>
            </a:pPr>
            <a:r>
              <a:rPr lang="en-US" b="0" i="0" dirty="0">
                <a:solidFill>
                  <a:srgbClr val="333333"/>
                </a:solidFill>
                <a:effectLst/>
                <a:latin typeface="Times New Roman" panose="02020603050405020304" pitchFamily="18" charset="0"/>
                <a:cs typeface="Times New Roman" panose="02020603050405020304" pitchFamily="18" charset="0"/>
              </a:rPr>
              <a:t>Government debt</a:t>
            </a:r>
          </a:p>
          <a:p>
            <a:pPr marL="285750" indent="-285750" algn="just">
              <a:buFont typeface="Wingdings" panose="05000000000000000000" pitchFamily="2" charset="2"/>
              <a:buChar char="v"/>
            </a:pPr>
            <a:r>
              <a:rPr lang="en-US" b="0" i="0" dirty="0">
                <a:solidFill>
                  <a:srgbClr val="333333"/>
                </a:solidFill>
                <a:effectLst/>
                <a:latin typeface="Times New Roman" panose="02020603050405020304" pitchFamily="18" charset="0"/>
                <a:cs typeface="Times New Roman" panose="02020603050405020304" pitchFamily="18" charset="0"/>
              </a:rPr>
              <a:t>GNI per capita</a:t>
            </a:r>
          </a:p>
          <a:p>
            <a:pPr marL="285750" indent="-285750" algn="just">
              <a:buFont typeface="Wingdings" panose="05000000000000000000" pitchFamily="2" charset="2"/>
              <a:buChar char="v"/>
            </a:pPr>
            <a:r>
              <a:rPr lang="en-US" b="0" i="0" dirty="0">
                <a:solidFill>
                  <a:srgbClr val="333333"/>
                </a:solidFill>
                <a:effectLst/>
                <a:latin typeface="Times New Roman" panose="02020603050405020304" pitchFamily="18" charset="0"/>
                <a:cs typeface="Times New Roman" panose="02020603050405020304" pitchFamily="18" charset="0"/>
              </a:rPr>
              <a:t>Unemployment rate</a:t>
            </a:r>
          </a:p>
        </p:txBody>
      </p:sp>
      <p:sp>
        <p:nvSpPr>
          <p:cNvPr id="3" name="Freeform: Shape 2">
            <a:extLst>
              <a:ext uri="{FF2B5EF4-FFF2-40B4-BE49-F238E27FC236}">
                <a16:creationId xmlns:a16="http://schemas.microsoft.com/office/drawing/2014/main" id="{B7384F99-FF41-4BD0-BE93-46DE268BA228}"/>
              </a:ext>
            </a:extLst>
          </p:cNvPr>
          <p:cNvSpPr/>
          <p:nvPr/>
        </p:nvSpPr>
        <p:spPr>
          <a:xfrm>
            <a:off x="2476499" y="865685"/>
            <a:ext cx="396653" cy="566646"/>
          </a:xfrm>
          <a:custGeom>
            <a:avLst/>
            <a:gdLst>
              <a:gd name="connsiteX0" fmla="*/ 0 w 566645"/>
              <a:gd name="connsiteY0" fmla="*/ 0 h 396652"/>
              <a:gd name="connsiteX1" fmla="*/ 368319 w 566645"/>
              <a:gd name="connsiteY1" fmla="*/ 0 h 396652"/>
              <a:gd name="connsiteX2" fmla="*/ 566645 w 566645"/>
              <a:gd name="connsiteY2" fmla="*/ 198326 h 396652"/>
              <a:gd name="connsiteX3" fmla="*/ 368319 w 566645"/>
              <a:gd name="connsiteY3" fmla="*/ 396652 h 396652"/>
              <a:gd name="connsiteX4" fmla="*/ 0 w 566645"/>
              <a:gd name="connsiteY4" fmla="*/ 396652 h 396652"/>
              <a:gd name="connsiteX5" fmla="*/ 198326 w 566645"/>
              <a:gd name="connsiteY5" fmla="*/ 198326 h 396652"/>
              <a:gd name="connsiteX6" fmla="*/ 0 w 566645"/>
              <a:gd name="connsiteY6" fmla="*/ 0 h 3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645" h="396652">
                <a:moveTo>
                  <a:pt x="566644" y="0"/>
                </a:moveTo>
                <a:lnTo>
                  <a:pt x="566644" y="257824"/>
                </a:lnTo>
                <a:lnTo>
                  <a:pt x="283323" y="396652"/>
                </a:lnTo>
                <a:lnTo>
                  <a:pt x="1" y="257824"/>
                </a:lnTo>
                <a:lnTo>
                  <a:pt x="1" y="0"/>
                </a:lnTo>
                <a:lnTo>
                  <a:pt x="283323" y="138828"/>
                </a:lnTo>
                <a:lnTo>
                  <a:pt x="56664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6" tIns="205311" rIns="6985" bIns="205312" numCol="1" spcCol="1270" anchor="ctr" anchorCtr="0">
            <a:noAutofit/>
          </a:bodyPr>
          <a:lstStyle/>
          <a:p>
            <a:pPr marL="0" lvl="0" indent="0" algn="ctr" defTabSz="488950">
              <a:lnSpc>
                <a:spcPct val="90000"/>
              </a:lnSpc>
              <a:spcBef>
                <a:spcPct val="0"/>
              </a:spcBef>
              <a:spcAft>
                <a:spcPct val="35000"/>
              </a:spcAft>
              <a:buNone/>
            </a:pPr>
            <a:r>
              <a:rPr lang="en-US" sz="1100" kern="1200" dirty="0"/>
              <a:t>W</a:t>
            </a:r>
          </a:p>
        </p:txBody>
      </p:sp>
      <p:sp>
        <p:nvSpPr>
          <p:cNvPr id="4" name="Freeform: Shape 3">
            <a:extLst>
              <a:ext uri="{FF2B5EF4-FFF2-40B4-BE49-F238E27FC236}">
                <a16:creationId xmlns:a16="http://schemas.microsoft.com/office/drawing/2014/main" id="{25A5B82D-63AC-4292-9B71-ACF10DA3952F}"/>
              </a:ext>
            </a:extLst>
          </p:cNvPr>
          <p:cNvSpPr/>
          <p:nvPr/>
        </p:nvSpPr>
        <p:spPr>
          <a:xfrm>
            <a:off x="2873151" y="865686"/>
            <a:ext cx="4080099" cy="368319"/>
          </a:xfrm>
          <a:custGeom>
            <a:avLst/>
            <a:gdLst>
              <a:gd name="connsiteX0" fmla="*/ 61388 w 368319"/>
              <a:gd name="connsiteY0" fmla="*/ 0 h 4080099"/>
              <a:gd name="connsiteX1" fmla="*/ 306931 w 368319"/>
              <a:gd name="connsiteY1" fmla="*/ 0 h 4080099"/>
              <a:gd name="connsiteX2" fmla="*/ 368319 w 368319"/>
              <a:gd name="connsiteY2" fmla="*/ 61388 h 4080099"/>
              <a:gd name="connsiteX3" fmla="*/ 368319 w 368319"/>
              <a:gd name="connsiteY3" fmla="*/ 4080099 h 4080099"/>
              <a:gd name="connsiteX4" fmla="*/ 368319 w 368319"/>
              <a:gd name="connsiteY4" fmla="*/ 4080099 h 4080099"/>
              <a:gd name="connsiteX5" fmla="*/ 0 w 368319"/>
              <a:gd name="connsiteY5" fmla="*/ 4080099 h 4080099"/>
              <a:gd name="connsiteX6" fmla="*/ 0 w 368319"/>
              <a:gd name="connsiteY6" fmla="*/ 4080099 h 4080099"/>
              <a:gd name="connsiteX7" fmla="*/ 0 w 368319"/>
              <a:gd name="connsiteY7" fmla="*/ 61388 h 4080099"/>
              <a:gd name="connsiteX8" fmla="*/ 61388 w 368319"/>
              <a:gd name="connsiteY8" fmla="*/ 0 h 408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319" h="4080099">
                <a:moveTo>
                  <a:pt x="368319" y="680033"/>
                </a:moveTo>
                <a:lnTo>
                  <a:pt x="368319" y="3400066"/>
                </a:lnTo>
                <a:cubicBezTo>
                  <a:pt x="368319" y="3775642"/>
                  <a:pt x="365838" y="4080099"/>
                  <a:pt x="362777" y="4080099"/>
                </a:cubicBezTo>
                <a:lnTo>
                  <a:pt x="0" y="4080099"/>
                </a:lnTo>
                <a:lnTo>
                  <a:pt x="0" y="4080099"/>
                </a:lnTo>
                <a:lnTo>
                  <a:pt x="0" y="0"/>
                </a:lnTo>
                <a:lnTo>
                  <a:pt x="0" y="0"/>
                </a:lnTo>
                <a:lnTo>
                  <a:pt x="362777" y="0"/>
                </a:lnTo>
                <a:cubicBezTo>
                  <a:pt x="365838" y="0"/>
                  <a:pt x="368319" y="304457"/>
                  <a:pt x="368319" y="68003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8" tIns="30045" rIns="30045" bIns="30045" numCol="1" spcCol="1270" anchor="ctr" anchorCtr="0">
            <a:noAutofit/>
          </a:bodyPr>
          <a:lstStyle/>
          <a:p>
            <a:pPr marL="342900" lvl="1" indent="-342900" algn="l" defTabSz="844550">
              <a:lnSpc>
                <a:spcPct val="90000"/>
              </a:lnSpc>
              <a:spcBef>
                <a:spcPct val="0"/>
              </a:spcBef>
              <a:spcAft>
                <a:spcPct val="15000"/>
              </a:spcAft>
              <a:buFont typeface="Arial" panose="020B0604020202020204" pitchFamily="34" charset="0"/>
              <a:buChar char="•"/>
            </a:pPr>
            <a:r>
              <a:rPr lang="en-US" sz="1900" kern="1200" dirty="0"/>
              <a:t> </a:t>
            </a:r>
            <a:r>
              <a:rPr lang="en-US" sz="2400" b="0" i="0" u="none" strike="noStrike" kern="1200" cap="none" dirty="0">
                <a:solidFill>
                  <a:srgbClr val="333333"/>
                </a:solidFill>
                <a:effectLst/>
                <a:latin typeface="Times New Roman" panose="02020603050405020304" pitchFamily="18" charset="0"/>
                <a:ea typeface="+mn-ea"/>
                <a:cs typeface="Times New Roman" panose="02020603050405020304" pitchFamily="18" charset="0"/>
                <a:sym typeface="Arial"/>
              </a:rPr>
              <a:t>Euro</a:t>
            </a:r>
            <a:endParaRPr lang="en-US" sz="2400" b="0" i="0" u="none" strike="noStrike" kern="1200" cap="none" dirty="0">
              <a:solidFill>
                <a:srgbClr val="333333"/>
              </a:solidFill>
              <a:effectLst/>
              <a:latin typeface="Times New Roman" panose="02020603050405020304" pitchFamily="18" charset="0"/>
              <a:ea typeface="+mn-ea"/>
              <a:cs typeface="Times New Roman" panose="02020603050405020304" pitchFamily="18" charset="0"/>
            </a:endParaRPr>
          </a:p>
        </p:txBody>
      </p:sp>
      <p:sp>
        <p:nvSpPr>
          <p:cNvPr id="7" name="Freeform: Shape 6">
            <a:extLst>
              <a:ext uri="{FF2B5EF4-FFF2-40B4-BE49-F238E27FC236}">
                <a16:creationId xmlns:a16="http://schemas.microsoft.com/office/drawing/2014/main" id="{19CFB227-09E4-4CCA-8D22-E12C8C44604E}"/>
              </a:ext>
            </a:extLst>
          </p:cNvPr>
          <p:cNvSpPr/>
          <p:nvPr/>
        </p:nvSpPr>
        <p:spPr>
          <a:xfrm>
            <a:off x="2487625" y="1351586"/>
            <a:ext cx="396653" cy="566646"/>
          </a:xfrm>
          <a:custGeom>
            <a:avLst/>
            <a:gdLst>
              <a:gd name="connsiteX0" fmla="*/ 0 w 566645"/>
              <a:gd name="connsiteY0" fmla="*/ 0 h 396652"/>
              <a:gd name="connsiteX1" fmla="*/ 368319 w 566645"/>
              <a:gd name="connsiteY1" fmla="*/ 0 h 396652"/>
              <a:gd name="connsiteX2" fmla="*/ 566645 w 566645"/>
              <a:gd name="connsiteY2" fmla="*/ 198326 h 396652"/>
              <a:gd name="connsiteX3" fmla="*/ 368319 w 566645"/>
              <a:gd name="connsiteY3" fmla="*/ 396652 h 396652"/>
              <a:gd name="connsiteX4" fmla="*/ 0 w 566645"/>
              <a:gd name="connsiteY4" fmla="*/ 396652 h 396652"/>
              <a:gd name="connsiteX5" fmla="*/ 198326 w 566645"/>
              <a:gd name="connsiteY5" fmla="*/ 198326 h 396652"/>
              <a:gd name="connsiteX6" fmla="*/ 0 w 566645"/>
              <a:gd name="connsiteY6" fmla="*/ 0 h 3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645" h="396652">
                <a:moveTo>
                  <a:pt x="566644" y="0"/>
                </a:moveTo>
                <a:lnTo>
                  <a:pt x="566644" y="257824"/>
                </a:lnTo>
                <a:lnTo>
                  <a:pt x="283323" y="396652"/>
                </a:lnTo>
                <a:lnTo>
                  <a:pt x="1" y="257824"/>
                </a:lnTo>
                <a:lnTo>
                  <a:pt x="1" y="0"/>
                </a:lnTo>
                <a:lnTo>
                  <a:pt x="283323" y="138828"/>
                </a:lnTo>
                <a:lnTo>
                  <a:pt x="56664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6" tIns="205311" rIns="6985" bIns="205312" numCol="1" spcCol="1270" anchor="ctr" anchorCtr="0">
            <a:noAutofit/>
          </a:bodyPr>
          <a:lstStyle/>
          <a:p>
            <a:pPr marL="0" lvl="0" indent="0" algn="ctr" defTabSz="488950">
              <a:lnSpc>
                <a:spcPct val="90000"/>
              </a:lnSpc>
              <a:spcBef>
                <a:spcPct val="0"/>
              </a:spcBef>
              <a:spcAft>
                <a:spcPct val="35000"/>
              </a:spcAft>
              <a:buNone/>
            </a:pPr>
            <a:r>
              <a:rPr lang="en-US" sz="1100" kern="1200" dirty="0"/>
              <a:t>O</a:t>
            </a:r>
          </a:p>
        </p:txBody>
      </p:sp>
      <p:sp>
        <p:nvSpPr>
          <p:cNvPr id="8" name="Freeform: Shape 7">
            <a:extLst>
              <a:ext uri="{FF2B5EF4-FFF2-40B4-BE49-F238E27FC236}">
                <a16:creationId xmlns:a16="http://schemas.microsoft.com/office/drawing/2014/main" id="{C0C69249-E5F8-47CF-9709-ABFE1C250634}"/>
              </a:ext>
            </a:extLst>
          </p:cNvPr>
          <p:cNvSpPr/>
          <p:nvPr/>
        </p:nvSpPr>
        <p:spPr>
          <a:xfrm>
            <a:off x="2873151" y="1344141"/>
            <a:ext cx="4080099" cy="368319"/>
          </a:xfrm>
          <a:custGeom>
            <a:avLst/>
            <a:gdLst>
              <a:gd name="connsiteX0" fmla="*/ 61388 w 368319"/>
              <a:gd name="connsiteY0" fmla="*/ 0 h 4080099"/>
              <a:gd name="connsiteX1" fmla="*/ 306931 w 368319"/>
              <a:gd name="connsiteY1" fmla="*/ 0 h 4080099"/>
              <a:gd name="connsiteX2" fmla="*/ 368319 w 368319"/>
              <a:gd name="connsiteY2" fmla="*/ 61388 h 4080099"/>
              <a:gd name="connsiteX3" fmla="*/ 368319 w 368319"/>
              <a:gd name="connsiteY3" fmla="*/ 4080099 h 4080099"/>
              <a:gd name="connsiteX4" fmla="*/ 368319 w 368319"/>
              <a:gd name="connsiteY4" fmla="*/ 4080099 h 4080099"/>
              <a:gd name="connsiteX5" fmla="*/ 0 w 368319"/>
              <a:gd name="connsiteY5" fmla="*/ 4080099 h 4080099"/>
              <a:gd name="connsiteX6" fmla="*/ 0 w 368319"/>
              <a:gd name="connsiteY6" fmla="*/ 4080099 h 4080099"/>
              <a:gd name="connsiteX7" fmla="*/ 0 w 368319"/>
              <a:gd name="connsiteY7" fmla="*/ 61388 h 4080099"/>
              <a:gd name="connsiteX8" fmla="*/ 61388 w 368319"/>
              <a:gd name="connsiteY8" fmla="*/ 0 h 408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319" h="4080099">
                <a:moveTo>
                  <a:pt x="368319" y="680033"/>
                </a:moveTo>
                <a:lnTo>
                  <a:pt x="368319" y="3400066"/>
                </a:lnTo>
                <a:cubicBezTo>
                  <a:pt x="368319" y="3775642"/>
                  <a:pt x="365838" y="4080099"/>
                  <a:pt x="362777" y="4080099"/>
                </a:cubicBezTo>
                <a:lnTo>
                  <a:pt x="0" y="4080099"/>
                </a:lnTo>
                <a:lnTo>
                  <a:pt x="0" y="4080099"/>
                </a:lnTo>
                <a:lnTo>
                  <a:pt x="0" y="0"/>
                </a:lnTo>
                <a:lnTo>
                  <a:pt x="0" y="0"/>
                </a:lnTo>
                <a:lnTo>
                  <a:pt x="362777" y="0"/>
                </a:lnTo>
                <a:cubicBezTo>
                  <a:pt x="365838" y="0"/>
                  <a:pt x="368319" y="304457"/>
                  <a:pt x="368319" y="68003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33220" rIns="33220" bIns="33220" numCol="1" spcCol="1270" anchor="ctr" anchorCtr="0">
            <a:noAutofit/>
          </a:bodyPr>
          <a:lstStyle/>
          <a:p>
            <a:pPr marL="228600" lvl="1" indent="-228600" algn="l" defTabSz="1066800">
              <a:lnSpc>
                <a:spcPct val="90000"/>
              </a:lnSpc>
              <a:spcBef>
                <a:spcPct val="0"/>
              </a:spcBef>
              <a:spcAft>
                <a:spcPct val="15000"/>
              </a:spcAft>
              <a:buChar char="•"/>
            </a:pPr>
            <a:r>
              <a:rPr lang="en-US" sz="2400" b="0" i="0" kern="1200" dirty="0"/>
              <a:t> </a:t>
            </a:r>
            <a:r>
              <a:rPr lang="en-US" sz="2400" b="0" i="0" u="none" strike="noStrike" kern="1200" cap="none" dirty="0">
                <a:solidFill>
                  <a:srgbClr val="333333"/>
                </a:solidFill>
                <a:effectLst/>
                <a:latin typeface="Times New Roman" panose="02020603050405020304" pitchFamily="18" charset="0"/>
                <a:ea typeface="+mn-ea"/>
                <a:cs typeface="Times New Roman" panose="02020603050405020304" pitchFamily="18" charset="0"/>
              </a:rPr>
              <a:t>1.886 trillion USD (2020)</a:t>
            </a:r>
          </a:p>
        </p:txBody>
      </p:sp>
      <p:sp>
        <p:nvSpPr>
          <p:cNvPr id="9" name="Freeform: Shape 8">
            <a:extLst>
              <a:ext uri="{FF2B5EF4-FFF2-40B4-BE49-F238E27FC236}">
                <a16:creationId xmlns:a16="http://schemas.microsoft.com/office/drawing/2014/main" id="{FAA91759-2357-40CA-9E76-CD874325CAA7}"/>
              </a:ext>
            </a:extLst>
          </p:cNvPr>
          <p:cNvSpPr/>
          <p:nvPr/>
        </p:nvSpPr>
        <p:spPr>
          <a:xfrm>
            <a:off x="2476499" y="1822595"/>
            <a:ext cx="396653" cy="566646"/>
          </a:xfrm>
          <a:custGeom>
            <a:avLst/>
            <a:gdLst>
              <a:gd name="connsiteX0" fmla="*/ 0 w 566645"/>
              <a:gd name="connsiteY0" fmla="*/ 0 h 396652"/>
              <a:gd name="connsiteX1" fmla="*/ 368319 w 566645"/>
              <a:gd name="connsiteY1" fmla="*/ 0 h 396652"/>
              <a:gd name="connsiteX2" fmla="*/ 566645 w 566645"/>
              <a:gd name="connsiteY2" fmla="*/ 198326 h 396652"/>
              <a:gd name="connsiteX3" fmla="*/ 368319 w 566645"/>
              <a:gd name="connsiteY3" fmla="*/ 396652 h 396652"/>
              <a:gd name="connsiteX4" fmla="*/ 0 w 566645"/>
              <a:gd name="connsiteY4" fmla="*/ 396652 h 396652"/>
              <a:gd name="connsiteX5" fmla="*/ 198326 w 566645"/>
              <a:gd name="connsiteY5" fmla="*/ 198326 h 396652"/>
              <a:gd name="connsiteX6" fmla="*/ 0 w 566645"/>
              <a:gd name="connsiteY6" fmla="*/ 0 h 3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645" h="396652">
                <a:moveTo>
                  <a:pt x="566644" y="0"/>
                </a:moveTo>
                <a:lnTo>
                  <a:pt x="566644" y="257824"/>
                </a:lnTo>
                <a:lnTo>
                  <a:pt x="283323" y="396652"/>
                </a:lnTo>
                <a:lnTo>
                  <a:pt x="1" y="257824"/>
                </a:lnTo>
                <a:lnTo>
                  <a:pt x="1" y="0"/>
                </a:lnTo>
                <a:lnTo>
                  <a:pt x="283323" y="138828"/>
                </a:lnTo>
                <a:lnTo>
                  <a:pt x="56664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6" tIns="205311" rIns="6985" bIns="205312" numCol="1" spcCol="1270" anchor="ctr" anchorCtr="0">
            <a:noAutofit/>
          </a:bodyPr>
          <a:lstStyle/>
          <a:p>
            <a:pPr marL="0" lvl="0" indent="0" algn="ctr" defTabSz="488950">
              <a:lnSpc>
                <a:spcPct val="90000"/>
              </a:lnSpc>
              <a:spcBef>
                <a:spcPct val="0"/>
              </a:spcBef>
              <a:spcAft>
                <a:spcPct val="35000"/>
              </a:spcAft>
              <a:buNone/>
            </a:pPr>
            <a:r>
              <a:rPr lang="en-US" sz="1100" kern="1200" dirty="0"/>
              <a:t>R</a:t>
            </a:r>
          </a:p>
        </p:txBody>
      </p:sp>
      <p:sp>
        <p:nvSpPr>
          <p:cNvPr id="10" name="Freeform: Shape 9">
            <a:extLst>
              <a:ext uri="{FF2B5EF4-FFF2-40B4-BE49-F238E27FC236}">
                <a16:creationId xmlns:a16="http://schemas.microsoft.com/office/drawing/2014/main" id="{C3129BAF-2977-45C5-8389-ABEE579E7F9F}"/>
              </a:ext>
            </a:extLst>
          </p:cNvPr>
          <p:cNvSpPr/>
          <p:nvPr/>
        </p:nvSpPr>
        <p:spPr>
          <a:xfrm>
            <a:off x="2873151" y="1822596"/>
            <a:ext cx="4080099" cy="368319"/>
          </a:xfrm>
          <a:custGeom>
            <a:avLst/>
            <a:gdLst>
              <a:gd name="connsiteX0" fmla="*/ 61388 w 368319"/>
              <a:gd name="connsiteY0" fmla="*/ 0 h 4080099"/>
              <a:gd name="connsiteX1" fmla="*/ 306931 w 368319"/>
              <a:gd name="connsiteY1" fmla="*/ 0 h 4080099"/>
              <a:gd name="connsiteX2" fmla="*/ 368319 w 368319"/>
              <a:gd name="connsiteY2" fmla="*/ 61388 h 4080099"/>
              <a:gd name="connsiteX3" fmla="*/ 368319 w 368319"/>
              <a:gd name="connsiteY3" fmla="*/ 4080099 h 4080099"/>
              <a:gd name="connsiteX4" fmla="*/ 368319 w 368319"/>
              <a:gd name="connsiteY4" fmla="*/ 4080099 h 4080099"/>
              <a:gd name="connsiteX5" fmla="*/ 0 w 368319"/>
              <a:gd name="connsiteY5" fmla="*/ 4080099 h 4080099"/>
              <a:gd name="connsiteX6" fmla="*/ 0 w 368319"/>
              <a:gd name="connsiteY6" fmla="*/ 4080099 h 4080099"/>
              <a:gd name="connsiteX7" fmla="*/ 0 w 368319"/>
              <a:gd name="connsiteY7" fmla="*/ 61388 h 4080099"/>
              <a:gd name="connsiteX8" fmla="*/ 61388 w 368319"/>
              <a:gd name="connsiteY8" fmla="*/ 0 h 408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319" h="4080099">
                <a:moveTo>
                  <a:pt x="368319" y="680033"/>
                </a:moveTo>
                <a:lnTo>
                  <a:pt x="368319" y="3400066"/>
                </a:lnTo>
                <a:cubicBezTo>
                  <a:pt x="368319" y="3775642"/>
                  <a:pt x="365838" y="4080099"/>
                  <a:pt x="362777" y="4080099"/>
                </a:cubicBezTo>
                <a:lnTo>
                  <a:pt x="0" y="4080099"/>
                </a:lnTo>
                <a:lnTo>
                  <a:pt x="0" y="4080099"/>
                </a:lnTo>
                <a:lnTo>
                  <a:pt x="0" y="0"/>
                </a:lnTo>
                <a:lnTo>
                  <a:pt x="0" y="0"/>
                </a:lnTo>
                <a:lnTo>
                  <a:pt x="362777" y="0"/>
                </a:lnTo>
                <a:cubicBezTo>
                  <a:pt x="365838" y="0"/>
                  <a:pt x="368319" y="304457"/>
                  <a:pt x="368319" y="68003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33220" rIns="33220" bIns="33220" numCol="1" spcCol="1270" anchor="ctr" anchorCtr="0">
            <a:noAutofit/>
          </a:bodyPr>
          <a:lstStyle/>
          <a:p>
            <a:pPr marL="228600" lvl="1" indent="-228600" algn="l" defTabSz="1066800">
              <a:lnSpc>
                <a:spcPct val="90000"/>
              </a:lnSpc>
              <a:spcBef>
                <a:spcPct val="0"/>
              </a:spcBef>
              <a:spcAft>
                <a:spcPct val="15000"/>
              </a:spcAft>
              <a:buChar char="•"/>
            </a:pPr>
            <a:r>
              <a:rPr lang="en-US" sz="2400" b="0" i="0" u="none" strike="noStrike" kern="1200" cap="none" dirty="0">
                <a:solidFill>
                  <a:srgbClr val="333333"/>
                </a:solidFill>
                <a:effectLst/>
                <a:latin typeface="Times New Roman" panose="02020603050405020304" pitchFamily="18" charset="0"/>
                <a:ea typeface="+mn-ea"/>
                <a:cs typeface="Times New Roman" panose="02020603050405020304" pitchFamily="18" charset="0"/>
              </a:rPr>
              <a:t>31,676.20 USD (2020)</a:t>
            </a:r>
          </a:p>
        </p:txBody>
      </p:sp>
      <p:sp>
        <p:nvSpPr>
          <p:cNvPr id="11" name="Freeform: Shape 10">
            <a:extLst>
              <a:ext uri="{FF2B5EF4-FFF2-40B4-BE49-F238E27FC236}">
                <a16:creationId xmlns:a16="http://schemas.microsoft.com/office/drawing/2014/main" id="{3D6F3A55-0C35-4CEE-BCB9-092FEFD0490A}"/>
              </a:ext>
            </a:extLst>
          </p:cNvPr>
          <p:cNvSpPr/>
          <p:nvPr/>
        </p:nvSpPr>
        <p:spPr>
          <a:xfrm>
            <a:off x="2476499" y="2301050"/>
            <a:ext cx="396653" cy="566646"/>
          </a:xfrm>
          <a:custGeom>
            <a:avLst/>
            <a:gdLst>
              <a:gd name="connsiteX0" fmla="*/ 0 w 566645"/>
              <a:gd name="connsiteY0" fmla="*/ 0 h 396652"/>
              <a:gd name="connsiteX1" fmla="*/ 368319 w 566645"/>
              <a:gd name="connsiteY1" fmla="*/ 0 h 396652"/>
              <a:gd name="connsiteX2" fmla="*/ 566645 w 566645"/>
              <a:gd name="connsiteY2" fmla="*/ 198326 h 396652"/>
              <a:gd name="connsiteX3" fmla="*/ 368319 w 566645"/>
              <a:gd name="connsiteY3" fmla="*/ 396652 h 396652"/>
              <a:gd name="connsiteX4" fmla="*/ 0 w 566645"/>
              <a:gd name="connsiteY4" fmla="*/ 396652 h 396652"/>
              <a:gd name="connsiteX5" fmla="*/ 198326 w 566645"/>
              <a:gd name="connsiteY5" fmla="*/ 198326 h 396652"/>
              <a:gd name="connsiteX6" fmla="*/ 0 w 566645"/>
              <a:gd name="connsiteY6" fmla="*/ 0 h 3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645" h="396652">
                <a:moveTo>
                  <a:pt x="566644" y="0"/>
                </a:moveTo>
                <a:lnTo>
                  <a:pt x="566644" y="257824"/>
                </a:lnTo>
                <a:lnTo>
                  <a:pt x="283323" y="396652"/>
                </a:lnTo>
                <a:lnTo>
                  <a:pt x="1" y="257824"/>
                </a:lnTo>
                <a:lnTo>
                  <a:pt x="1" y="0"/>
                </a:lnTo>
                <a:lnTo>
                  <a:pt x="283323" y="138828"/>
                </a:lnTo>
                <a:lnTo>
                  <a:pt x="56664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6" tIns="205311" rIns="6985" bIns="205312" numCol="1" spcCol="1270" anchor="ctr" anchorCtr="0">
            <a:noAutofit/>
          </a:bodyPr>
          <a:lstStyle/>
          <a:p>
            <a:pPr marL="0" lvl="0" indent="0" algn="ctr" defTabSz="488950">
              <a:lnSpc>
                <a:spcPct val="90000"/>
              </a:lnSpc>
              <a:spcBef>
                <a:spcPct val="0"/>
              </a:spcBef>
              <a:spcAft>
                <a:spcPct val="35000"/>
              </a:spcAft>
              <a:buNone/>
            </a:pPr>
            <a:r>
              <a:rPr lang="en-US" sz="1100" kern="1200" dirty="0"/>
              <a:t>L</a:t>
            </a:r>
          </a:p>
        </p:txBody>
      </p:sp>
      <p:sp>
        <p:nvSpPr>
          <p:cNvPr id="12" name="Freeform: Shape 11">
            <a:extLst>
              <a:ext uri="{FF2B5EF4-FFF2-40B4-BE49-F238E27FC236}">
                <a16:creationId xmlns:a16="http://schemas.microsoft.com/office/drawing/2014/main" id="{7639F870-2AC6-4822-A0F8-BBDE2B948E2A}"/>
              </a:ext>
            </a:extLst>
          </p:cNvPr>
          <p:cNvSpPr/>
          <p:nvPr/>
        </p:nvSpPr>
        <p:spPr>
          <a:xfrm>
            <a:off x="2873151" y="2301051"/>
            <a:ext cx="4080099" cy="368319"/>
          </a:xfrm>
          <a:custGeom>
            <a:avLst/>
            <a:gdLst>
              <a:gd name="connsiteX0" fmla="*/ 61388 w 368319"/>
              <a:gd name="connsiteY0" fmla="*/ 0 h 4080099"/>
              <a:gd name="connsiteX1" fmla="*/ 306931 w 368319"/>
              <a:gd name="connsiteY1" fmla="*/ 0 h 4080099"/>
              <a:gd name="connsiteX2" fmla="*/ 368319 w 368319"/>
              <a:gd name="connsiteY2" fmla="*/ 61388 h 4080099"/>
              <a:gd name="connsiteX3" fmla="*/ 368319 w 368319"/>
              <a:gd name="connsiteY3" fmla="*/ 4080099 h 4080099"/>
              <a:gd name="connsiteX4" fmla="*/ 368319 w 368319"/>
              <a:gd name="connsiteY4" fmla="*/ 4080099 h 4080099"/>
              <a:gd name="connsiteX5" fmla="*/ 0 w 368319"/>
              <a:gd name="connsiteY5" fmla="*/ 4080099 h 4080099"/>
              <a:gd name="connsiteX6" fmla="*/ 0 w 368319"/>
              <a:gd name="connsiteY6" fmla="*/ 4080099 h 4080099"/>
              <a:gd name="connsiteX7" fmla="*/ 0 w 368319"/>
              <a:gd name="connsiteY7" fmla="*/ 61388 h 4080099"/>
              <a:gd name="connsiteX8" fmla="*/ 61388 w 368319"/>
              <a:gd name="connsiteY8" fmla="*/ 0 h 408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319" h="4080099">
                <a:moveTo>
                  <a:pt x="368319" y="680033"/>
                </a:moveTo>
                <a:lnTo>
                  <a:pt x="368319" y="3400066"/>
                </a:lnTo>
                <a:cubicBezTo>
                  <a:pt x="368319" y="3775642"/>
                  <a:pt x="365838" y="4080099"/>
                  <a:pt x="362777" y="4080099"/>
                </a:cubicBezTo>
                <a:lnTo>
                  <a:pt x="0" y="4080099"/>
                </a:lnTo>
                <a:lnTo>
                  <a:pt x="0" y="4080099"/>
                </a:lnTo>
                <a:lnTo>
                  <a:pt x="0" y="0"/>
                </a:lnTo>
                <a:lnTo>
                  <a:pt x="0" y="0"/>
                </a:lnTo>
                <a:lnTo>
                  <a:pt x="362777" y="0"/>
                </a:lnTo>
                <a:cubicBezTo>
                  <a:pt x="365838" y="0"/>
                  <a:pt x="368319" y="304457"/>
                  <a:pt x="368319" y="68003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33220" rIns="33220" bIns="33220" numCol="1" spcCol="1270" anchor="ctr" anchorCtr="0">
            <a:noAutofit/>
          </a:bodyPr>
          <a:lstStyle/>
          <a:p>
            <a:pPr marL="228600" lvl="1" indent="-228600" algn="l" defTabSz="1066800">
              <a:lnSpc>
                <a:spcPct val="90000"/>
              </a:lnSpc>
              <a:spcBef>
                <a:spcPct val="0"/>
              </a:spcBef>
              <a:spcAft>
                <a:spcPct val="15000"/>
              </a:spcAft>
              <a:buChar char="•"/>
            </a:pPr>
            <a:r>
              <a:rPr lang="en-US" sz="2400" b="0" i="0" u="none" strike="noStrike" kern="1200" cap="none" dirty="0">
                <a:solidFill>
                  <a:srgbClr val="333333"/>
                </a:solidFill>
                <a:effectLst/>
                <a:latin typeface="Times New Roman" panose="02020603050405020304" pitchFamily="18" charset="0"/>
                <a:ea typeface="+mn-ea"/>
                <a:cs typeface="Times New Roman" panose="02020603050405020304" pitchFamily="18" charset="0"/>
              </a:rPr>
              <a:t>-8.9% annual change (2020)</a:t>
            </a:r>
          </a:p>
        </p:txBody>
      </p:sp>
      <p:sp>
        <p:nvSpPr>
          <p:cNvPr id="13" name="Freeform: Shape 12">
            <a:extLst>
              <a:ext uri="{FF2B5EF4-FFF2-40B4-BE49-F238E27FC236}">
                <a16:creationId xmlns:a16="http://schemas.microsoft.com/office/drawing/2014/main" id="{ABBE27AF-1CCC-436D-90E2-F9812107190B}"/>
              </a:ext>
            </a:extLst>
          </p:cNvPr>
          <p:cNvSpPr/>
          <p:nvPr/>
        </p:nvSpPr>
        <p:spPr>
          <a:xfrm>
            <a:off x="2476499" y="2779505"/>
            <a:ext cx="396653" cy="566646"/>
          </a:xfrm>
          <a:custGeom>
            <a:avLst/>
            <a:gdLst>
              <a:gd name="connsiteX0" fmla="*/ 0 w 566645"/>
              <a:gd name="connsiteY0" fmla="*/ 0 h 396652"/>
              <a:gd name="connsiteX1" fmla="*/ 368319 w 566645"/>
              <a:gd name="connsiteY1" fmla="*/ 0 h 396652"/>
              <a:gd name="connsiteX2" fmla="*/ 566645 w 566645"/>
              <a:gd name="connsiteY2" fmla="*/ 198326 h 396652"/>
              <a:gd name="connsiteX3" fmla="*/ 368319 w 566645"/>
              <a:gd name="connsiteY3" fmla="*/ 396652 h 396652"/>
              <a:gd name="connsiteX4" fmla="*/ 0 w 566645"/>
              <a:gd name="connsiteY4" fmla="*/ 396652 h 396652"/>
              <a:gd name="connsiteX5" fmla="*/ 198326 w 566645"/>
              <a:gd name="connsiteY5" fmla="*/ 198326 h 396652"/>
              <a:gd name="connsiteX6" fmla="*/ 0 w 566645"/>
              <a:gd name="connsiteY6" fmla="*/ 0 h 3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645" h="396652">
                <a:moveTo>
                  <a:pt x="566644" y="0"/>
                </a:moveTo>
                <a:lnTo>
                  <a:pt x="566644" y="257824"/>
                </a:lnTo>
                <a:lnTo>
                  <a:pt x="283323" y="396652"/>
                </a:lnTo>
                <a:lnTo>
                  <a:pt x="1" y="257824"/>
                </a:lnTo>
                <a:lnTo>
                  <a:pt x="1" y="0"/>
                </a:lnTo>
                <a:lnTo>
                  <a:pt x="283323" y="138828"/>
                </a:lnTo>
                <a:lnTo>
                  <a:pt x="56664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6" tIns="205311" rIns="6985" bIns="205312" numCol="1" spcCol="1270" anchor="ctr" anchorCtr="0">
            <a:noAutofit/>
          </a:bodyPr>
          <a:lstStyle/>
          <a:p>
            <a:pPr marL="0" lvl="0" indent="0" algn="ctr" defTabSz="488950">
              <a:lnSpc>
                <a:spcPct val="90000"/>
              </a:lnSpc>
              <a:spcBef>
                <a:spcPct val="0"/>
              </a:spcBef>
              <a:spcAft>
                <a:spcPct val="35000"/>
              </a:spcAft>
              <a:buNone/>
            </a:pPr>
            <a:r>
              <a:rPr lang="en-US" sz="1100" kern="1200" dirty="0"/>
              <a:t>D</a:t>
            </a:r>
          </a:p>
        </p:txBody>
      </p:sp>
      <p:sp>
        <p:nvSpPr>
          <p:cNvPr id="15" name="Freeform: Shape 14">
            <a:extLst>
              <a:ext uri="{FF2B5EF4-FFF2-40B4-BE49-F238E27FC236}">
                <a16:creationId xmlns:a16="http://schemas.microsoft.com/office/drawing/2014/main" id="{F6961F25-3A32-4F25-AD66-5107A51AFB35}"/>
              </a:ext>
            </a:extLst>
          </p:cNvPr>
          <p:cNvSpPr/>
          <p:nvPr/>
        </p:nvSpPr>
        <p:spPr>
          <a:xfrm>
            <a:off x="2873151" y="2779505"/>
            <a:ext cx="4080099" cy="368320"/>
          </a:xfrm>
          <a:custGeom>
            <a:avLst/>
            <a:gdLst>
              <a:gd name="connsiteX0" fmla="*/ 61388 w 368319"/>
              <a:gd name="connsiteY0" fmla="*/ 0 h 4080099"/>
              <a:gd name="connsiteX1" fmla="*/ 306931 w 368319"/>
              <a:gd name="connsiteY1" fmla="*/ 0 h 4080099"/>
              <a:gd name="connsiteX2" fmla="*/ 368319 w 368319"/>
              <a:gd name="connsiteY2" fmla="*/ 61388 h 4080099"/>
              <a:gd name="connsiteX3" fmla="*/ 368319 w 368319"/>
              <a:gd name="connsiteY3" fmla="*/ 4080099 h 4080099"/>
              <a:gd name="connsiteX4" fmla="*/ 368319 w 368319"/>
              <a:gd name="connsiteY4" fmla="*/ 4080099 h 4080099"/>
              <a:gd name="connsiteX5" fmla="*/ 0 w 368319"/>
              <a:gd name="connsiteY5" fmla="*/ 4080099 h 4080099"/>
              <a:gd name="connsiteX6" fmla="*/ 0 w 368319"/>
              <a:gd name="connsiteY6" fmla="*/ 4080099 h 4080099"/>
              <a:gd name="connsiteX7" fmla="*/ 0 w 368319"/>
              <a:gd name="connsiteY7" fmla="*/ 61388 h 4080099"/>
              <a:gd name="connsiteX8" fmla="*/ 61388 w 368319"/>
              <a:gd name="connsiteY8" fmla="*/ 0 h 408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319" h="4080099">
                <a:moveTo>
                  <a:pt x="368319" y="680033"/>
                </a:moveTo>
                <a:lnTo>
                  <a:pt x="368319" y="3400066"/>
                </a:lnTo>
                <a:cubicBezTo>
                  <a:pt x="368319" y="3775642"/>
                  <a:pt x="365838" y="4080099"/>
                  <a:pt x="362777" y="4080099"/>
                </a:cubicBezTo>
                <a:lnTo>
                  <a:pt x="0" y="4080099"/>
                </a:lnTo>
                <a:lnTo>
                  <a:pt x="0" y="4080099"/>
                </a:lnTo>
                <a:lnTo>
                  <a:pt x="0" y="0"/>
                </a:lnTo>
                <a:lnTo>
                  <a:pt x="0" y="0"/>
                </a:lnTo>
                <a:lnTo>
                  <a:pt x="362777" y="0"/>
                </a:lnTo>
                <a:cubicBezTo>
                  <a:pt x="365838" y="0"/>
                  <a:pt x="368319" y="304457"/>
                  <a:pt x="368319" y="68003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33220" rIns="33220" bIns="33221" numCol="1" spcCol="1270" anchor="ctr" anchorCtr="0">
            <a:noAutofit/>
          </a:bodyPr>
          <a:lstStyle/>
          <a:p>
            <a:pPr marL="228600" lvl="1" indent="-228600" algn="l" defTabSz="1066800">
              <a:lnSpc>
                <a:spcPct val="90000"/>
              </a:lnSpc>
              <a:spcBef>
                <a:spcPct val="0"/>
              </a:spcBef>
              <a:spcAft>
                <a:spcPct val="15000"/>
              </a:spcAft>
              <a:buChar char="•"/>
            </a:pPr>
            <a:r>
              <a:rPr lang="en-US" sz="2400" b="0" i="0" u="none" strike="noStrike" kern="1200" cap="none" dirty="0">
                <a:solidFill>
                  <a:srgbClr val="333333"/>
                </a:solidFill>
                <a:effectLst/>
                <a:latin typeface="Times New Roman" panose="02020603050405020304" pitchFamily="18" charset="0"/>
                <a:ea typeface="+mn-ea"/>
                <a:cs typeface="Times New Roman" panose="02020603050405020304" pitchFamily="18" charset="0"/>
              </a:rPr>
              <a:t>134.8% of GDP (2019)</a:t>
            </a:r>
          </a:p>
        </p:txBody>
      </p:sp>
      <p:sp>
        <p:nvSpPr>
          <p:cNvPr id="16" name="Freeform: Shape 15">
            <a:extLst>
              <a:ext uri="{FF2B5EF4-FFF2-40B4-BE49-F238E27FC236}">
                <a16:creationId xmlns:a16="http://schemas.microsoft.com/office/drawing/2014/main" id="{6A7B0873-DA69-4C1E-8D69-893C08B6AC13}"/>
              </a:ext>
            </a:extLst>
          </p:cNvPr>
          <p:cNvSpPr/>
          <p:nvPr/>
        </p:nvSpPr>
        <p:spPr>
          <a:xfrm>
            <a:off x="2476499" y="3257960"/>
            <a:ext cx="396653" cy="566646"/>
          </a:xfrm>
          <a:custGeom>
            <a:avLst/>
            <a:gdLst>
              <a:gd name="connsiteX0" fmla="*/ 0 w 566645"/>
              <a:gd name="connsiteY0" fmla="*/ 0 h 396652"/>
              <a:gd name="connsiteX1" fmla="*/ 368319 w 566645"/>
              <a:gd name="connsiteY1" fmla="*/ 0 h 396652"/>
              <a:gd name="connsiteX2" fmla="*/ 566645 w 566645"/>
              <a:gd name="connsiteY2" fmla="*/ 198326 h 396652"/>
              <a:gd name="connsiteX3" fmla="*/ 368319 w 566645"/>
              <a:gd name="connsiteY3" fmla="*/ 396652 h 396652"/>
              <a:gd name="connsiteX4" fmla="*/ 0 w 566645"/>
              <a:gd name="connsiteY4" fmla="*/ 396652 h 396652"/>
              <a:gd name="connsiteX5" fmla="*/ 198326 w 566645"/>
              <a:gd name="connsiteY5" fmla="*/ 198326 h 396652"/>
              <a:gd name="connsiteX6" fmla="*/ 0 w 566645"/>
              <a:gd name="connsiteY6" fmla="*/ 0 h 3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645" h="396652">
                <a:moveTo>
                  <a:pt x="566644" y="0"/>
                </a:moveTo>
                <a:lnTo>
                  <a:pt x="566644" y="257824"/>
                </a:lnTo>
                <a:lnTo>
                  <a:pt x="283323" y="396652"/>
                </a:lnTo>
                <a:lnTo>
                  <a:pt x="1" y="257824"/>
                </a:lnTo>
                <a:lnTo>
                  <a:pt x="1" y="0"/>
                </a:lnTo>
                <a:lnTo>
                  <a:pt x="283323" y="138828"/>
                </a:lnTo>
                <a:lnTo>
                  <a:pt x="56664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6" tIns="205311" rIns="6985" bIns="205312" numCol="1" spcCol="1270" anchor="ctr" anchorCtr="0">
            <a:noAutofit/>
          </a:bodyPr>
          <a:lstStyle/>
          <a:p>
            <a:pPr marL="0" lvl="0" indent="0" algn="ctr" defTabSz="488950">
              <a:lnSpc>
                <a:spcPct val="90000"/>
              </a:lnSpc>
              <a:spcBef>
                <a:spcPct val="0"/>
              </a:spcBef>
              <a:spcAft>
                <a:spcPct val="35000"/>
              </a:spcAft>
              <a:buNone/>
            </a:pPr>
            <a:r>
              <a:rPr lang="en-US" sz="1100" kern="1200" dirty="0"/>
              <a:t>B</a:t>
            </a:r>
          </a:p>
        </p:txBody>
      </p:sp>
      <p:sp>
        <p:nvSpPr>
          <p:cNvPr id="17" name="Freeform: Shape 16">
            <a:extLst>
              <a:ext uri="{FF2B5EF4-FFF2-40B4-BE49-F238E27FC236}">
                <a16:creationId xmlns:a16="http://schemas.microsoft.com/office/drawing/2014/main" id="{A6386A4E-1B37-4B86-8C67-21A61BF15699}"/>
              </a:ext>
            </a:extLst>
          </p:cNvPr>
          <p:cNvSpPr/>
          <p:nvPr/>
        </p:nvSpPr>
        <p:spPr>
          <a:xfrm>
            <a:off x="2873151" y="3257960"/>
            <a:ext cx="4080099" cy="368320"/>
          </a:xfrm>
          <a:custGeom>
            <a:avLst/>
            <a:gdLst>
              <a:gd name="connsiteX0" fmla="*/ 61388 w 368319"/>
              <a:gd name="connsiteY0" fmla="*/ 0 h 4080099"/>
              <a:gd name="connsiteX1" fmla="*/ 306931 w 368319"/>
              <a:gd name="connsiteY1" fmla="*/ 0 h 4080099"/>
              <a:gd name="connsiteX2" fmla="*/ 368319 w 368319"/>
              <a:gd name="connsiteY2" fmla="*/ 61388 h 4080099"/>
              <a:gd name="connsiteX3" fmla="*/ 368319 w 368319"/>
              <a:gd name="connsiteY3" fmla="*/ 4080099 h 4080099"/>
              <a:gd name="connsiteX4" fmla="*/ 368319 w 368319"/>
              <a:gd name="connsiteY4" fmla="*/ 4080099 h 4080099"/>
              <a:gd name="connsiteX5" fmla="*/ 0 w 368319"/>
              <a:gd name="connsiteY5" fmla="*/ 4080099 h 4080099"/>
              <a:gd name="connsiteX6" fmla="*/ 0 w 368319"/>
              <a:gd name="connsiteY6" fmla="*/ 4080099 h 4080099"/>
              <a:gd name="connsiteX7" fmla="*/ 0 w 368319"/>
              <a:gd name="connsiteY7" fmla="*/ 61388 h 4080099"/>
              <a:gd name="connsiteX8" fmla="*/ 61388 w 368319"/>
              <a:gd name="connsiteY8" fmla="*/ 0 h 408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319" h="4080099">
                <a:moveTo>
                  <a:pt x="368319" y="680033"/>
                </a:moveTo>
                <a:lnTo>
                  <a:pt x="368319" y="3400066"/>
                </a:lnTo>
                <a:cubicBezTo>
                  <a:pt x="368319" y="3775642"/>
                  <a:pt x="365838" y="4080099"/>
                  <a:pt x="362777" y="4080099"/>
                </a:cubicBezTo>
                <a:lnTo>
                  <a:pt x="0" y="4080099"/>
                </a:lnTo>
                <a:lnTo>
                  <a:pt x="0" y="4080099"/>
                </a:lnTo>
                <a:lnTo>
                  <a:pt x="0" y="0"/>
                </a:lnTo>
                <a:lnTo>
                  <a:pt x="0" y="0"/>
                </a:lnTo>
                <a:lnTo>
                  <a:pt x="362777" y="0"/>
                </a:lnTo>
                <a:cubicBezTo>
                  <a:pt x="365838" y="0"/>
                  <a:pt x="368319" y="304457"/>
                  <a:pt x="368319" y="68003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33220" rIns="33220" bIns="33221" numCol="1" spcCol="1270" anchor="ctr" anchorCtr="0">
            <a:noAutofit/>
          </a:bodyPr>
          <a:lstStyle/>
          <a:p>
            <a:pPr marL="228600" lvl="1" indent="-228600" algn="l" defTabSz="1066800">
              <a:lnSpc>
                <a:spcPct val="90000"/>
              </a:lnSpc>
              <a:spcBef>
                <a:spcPct val="0"/>
              </a:spcBef>
              <a:spcAft>
                <a:spcPct val="15000"/>
              </a:spcAft>
              <a:buChar char="•"/>
            </a:pPr>
            <a:r>
              <a:rPr lang="en-US" sz="2400" b="0" i="0" u="none" strike="noStrike" kern="1200" cap="none" dirty="0">
                <a:solidFill>
                  <a:srgbClr val="333333"/>
                </a:solidFill>
                <a:effectLst/>
                <a:latin typeface="Times New Roman" panose="02020603050405020304" pitchFamily="18" charset="0"/>
                <a:ea typeface="+mn-ea"/>
                <a:cs typeface="Times New Roman" panose="02020603050405020304" pitchFamily="18" charset="0"/>
              </a:rPr>
              <a:t>42,270 PPP dollars (2020)</a:t>
            </a:r>
          </a:p>
        </p:txBody>
      </p:sp>
      <p:sp>
        <p:nvSpPr>
          <p:cNvPr id="18" name="Freeform: Shape 17">
            <a:extLst>
              <a:ext uri="{FF2B5EF4-FFF2-40B4-BE49-F238E27FC236}">
                <a16:creationId xmlns:a16="http://schemas.microsoft.com/office/drawing/2014/main" id="{F3D8CCBA-5804-4477-A561-3F1AE51FD24C}"/>
              </a:ext>
            </a:extLst>
          </p:cNvPr>
          <p:cNvSpPr/>
          <p:nvPr/>
        </p:nvSpPr>
        <p:spPr>
          <a:xfrm>
            <a:off x="2476499" y="3736414"/>
            <a:ext cx="396653" cy="566646"/>
          </a:xfrm>
          <a:custGeom>
            <a:avLst/>
            <a:gdLst>
              <a:gd name="connsiteX0" fmla="*/ 0 w 566645"/>
              <a:gd name="connsiteY0" fmla="*/ 0 h 396652"/>
              <a:gd name="connsiteX1" fmla="*/ 368319 w 566645"/>
              <a:gd name="connsiteY1" fmla="*/ 0 h 396652"/>
              <a:gd name="connsiteX2" fmla="*/ 566645 w 566645"/>
              <a:gd name="connsiteY2" fmla="*/ 198326 h 396652"/>
              <a:gd name="connsiteX3" fmla="*/ 368319 w 566645"/>
              <a:gd name="connsiteY3" fmla="*/ 396652 h 396652"/>
              <a:gd name="connsiteX4" fmla="*/ 0 w 566645"/>
              <a:gd name="connsiteY4" fmla="*/ 396652 h 396652"/>
              <a:gd name="connsiteX5" fmla="*/ 198326 w 566645"/>
              <a:gd name="connsiteY5" fmla="*/ 198326 h 396652"/>
              <a:gd name="connsiteX6" fmla="*/ 0 w 566645"/>
              <a:gd name="connsiteY6" fmla="*/ 0 h 39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645" h="396652">
                <a:moveTo>
                  <a:pt x="566644" y="0"/>
                </a:moveTo>
                <a:lnTo>
                  <a:pt x="566644" y="257824"/>
                </a:lnTo>
                <a:lnTo>
                  <a:pt x="283323" y="396652"/>
                </a:lnTo>
                <a:lnTo>
                  <a:pt x="1" y="257824"/>
                </a:lnTo>
                <a:lnTo>
                  <a:pt x="1" y="0"/>
                </a:lnTo>
                <a:lnTo>
                  <a:pt x="283323" y="138828"/>
                </a:lnTo>
                <a:lnTo>
                  <a:pt x="56664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6" tIns="205311" rIns="6985" bIns="205312" numCol="1" spcCol="1270" anchor="ctr" anchorCtr="0">
            <a:noAutofit/>
          </a:bodyPr>
          <a:lstStyle/>
          <a:p>
            <a:pPr marL="0" lvl="0" indent="0" algn="ctr" defTabSz="488950">
              <a:lnSpc>
                <a:spcPct val="90000"/>
              </a:lnSpc>
              <a:spcBef>
                <a:spcPct val="0"/>
              </a:spcBef>
              <a:spcAft>
                <a:spcPct val="35000"/>
              </a:spcAft>
              <a:buNone/>
            </a:pPr>
            <a:r>
              <a:rPr lang="en-US" sz="1100" kern="1200" dirty="0"/>
              <a:t>K</a:t>
            </a:r>
          </a:p>
        </p:txBody>
      </p:sp>
      <p:sp>
        <p:nvSpPr>
          <p:cNvPr id="19" name="Freeform: Shape 18">
            <a:extLst>
              <a:ext uri="{FF2B5EF4-FFF2-40B4-BE49-F238E27FC236}">
                <a16:creationId xmlns:a16="http://schemas.microsoft.com/office/drawing/2014/main" id="{9886397D-7FE5-477A-B9B7-AA14AE7677CA}"/>
              </a:ext>
            </a:extLst>
          </p:cNvPr>
          <p:cNvSpPr/>
          <p:nvPr/>
        </p:nvSpPr>
        <p:spPr>
          <a:xfrm>
            <a:off x="2873151" y="3736415"/>
            <a:ext cx="4080099" cy="368320"/>
          </a:xfrm>
          <a:custGeom>
            <a:avLst/>
            <a:gdLst>
              <a:gd name="connsiteX0" fmla="*/ 61388 w 368319"/>
              <a:gd name="connsiteY0" fmla="*/ 0 h 4080099"/>
              <a:gd name="connsiteX1" fmla="*/ 306931 w 368319"/>
              <a:gd name="connsiteY1" fmla="*/ 0 h 4080099"/>
              <a:gd name="connsiteX2" fmla="*/ 368319 w 368319"/>
              <a:gd name="connsiteY2" fmla="*/ 61388 h 4080099"/>
              <a:gd name="connsiteX3" fmla="*/ 368319 w 368319"/>
              <a:gd name="connsiteY3" fmla="*/ 4080099 h 4080099"/>
              <a:gd name="connsiteX4" fmla="*/ 368319 w 368319"/>
              <a:gd name="connsiteY4" fmla="*/ 4080099 h 4080099"/>
              <a:gd name="connsiteX5" fmla="*/ 0 w 368319"/>
              <a:gd name="connsiteY5" fmla="*/ 4080099 h 4080099"/>
              <a:gd name="connsiteX6" fmla="*/ 0 w 368319"/>
              <a:gd name="connsiteY6" fmla="*/ 4080099 h 4080099"/>
              <a:gd name="connsiteX7" fmla="*/ 0 w 368319"/>
              <a:gd name="connsiteY7" fmla="*/ 61388 h 4080099"/>
              <a:gd name="connsiteX8" fmla="*/ 61388 w 368319"/>
              <a:gd name="connsiteY8" fmla="*/ 0 h 408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319" h="4080099">
                <a:moveTo>
                  <a:pt x="368319" y="680033"/>
                </a:moveTo>
                <a:lnTo>
                  <a:pt x="368319" y="3400066"/>
                </a:lnTo>
                <a:cubicBezTo>
                  <a:pt x="368319" y="3775642"/>
                  <a:pt x="365838" y="4080099"/>
                  <a:pt x="362777" y="4080099"/>
                </a:cubicBezTo>
                <a:lnTo>
                  <a:pt x="0" y="4080099"/>
                </a:lnTo>
                <a:lnTo>
                  <a:pt x="0" y="4080099"/>
                </a:lnTo>
                <a:lnTo>
                  <a:pt x="0" y="0"/>
                </a:lnTo>
                <a:lnTo>
                  <a:pt x="0" y="0"/>
                </a:lnTo>
                <a:lnTo>
                  <a:pt x="362777" y="0"/>
                </a:lnTo>
                <a:cubicBezTo>
                  <a:pt x="365838" y="0"/>
                  <a:pt x="368319" y="304457"/>
                  <a:pt x="368319" y="68003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33220" rIns="33220" bIns="33221" numCol="1" spcCol="1270" anchor="ctr" anchorCtr="0">
            <a:noAutofit/>
          </a:bodyPr>
          <a:lstStyle/>
          <a:p>
            <a:pPr marL="228600" lvl="1" indent="-228600" algn="l" defTabSz="1066800">
              <a:lnSpc>
                <a:spcPct val="90000"/>
              </a:lnSpc>
              <a:spcBef>
                <a:spcPct val="0"/>
              </a:spcBef>
              <a:spcAft>
                <a:spcPct val="15000"/>
              </a:spcAft>
              <a:buChar char="•"/>
            </a:pPr>
            <a:r>
              <a:rPr lang="en-US" sz="2400" b="0" i="0" u="none" strike="noStrike" kern="1200" cap="none" dirty="0">
                <a:solidFill>
                  <a:srgbClr val="333333"/>
                </a:solidFill>
                <a:effectLst/>
                <a:latin typeface="Times New Roman" panose="02020603050405020304" pitchFamily="18" charset="0"/>
                <a:ea typeface="+mn-ea"/>
                <a:cs typeface="Times New Roman" panose="02020603050405020304" pitchFamily="18" charset="0"/>
              </a:rPr>
              <a:t>9.7% (July 2020)</a:t>
            </a:r>
          </a:p>
        </p:txBody>
      </p:sp>
    </p:spTree>
    <p:extLst>
      <p:ext uri="{BB962C8B-B14F-4D97-AF65-F5344CB8AC3E}">
        <p14:creationId xmlns:p14="http://schemas.microsoft.com/office/powerpoint/2010/main" val="20277212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par>
                          <p:cTn id="51" fill="hold">
                            <p:stCondLst>
                              <p:cond delay="4000"/>
                            </p:stCondLst>
                            <p:childTnLst>
                              <p:par>
                                <p:cTn id="52" presetID="53" presetClass="entr" presetSubtype="16"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childTnLst>
                          </p:cTn>
                        </p:par>
                        <p:par>
                          <p:cTn id="57" fill="hold">
                            <p:stCondLst>
                              <p:cond delay="4500"/>
                            </p:stCondLst>
                            <p:childTnLst>
                              <p:par>
                                <p:cTn id="58" presetID="53" presetClass="entr" presetSubtype="16"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p:cTn id="60" dur="500" fill="hold"/>
                                        <p:tgtEl>
                                          <p:spTgt spid="13"/>
                                        </p:tgtEl>
                                        <p:attrNameLst>
                                          <p:attrName>ppt_w</p:attrName>
                                        </p:attrNameLst>
                                      </p:cBhvr>
                                      <p:tavLst>
                                        <p:tav tm="0">
                                          <p:val>
                                            <p:fltVal val="0"/>
                                          </p:val>
                                        </p:tav>
                                        <p:tav tm="100000">
                                          <p:val>
                                            <p:strVal val="#ppt_w"/>
                                          </p:val>
                                        </p:tav>
                                      </p:tavLst>
                                    </p:anim>
                                    <p:anim calcmode="lin" valueType="num">
                                      <p:cBhvr>
                                        <p:cTn id="61" dur="500" fill="hold"/>
                                        <p:tgtEl>
                                          <p:spTgt spid="13"/>
                                        </p:tgtEl>
                                        <p:attrNameLst>
                                          <p:attrName>ppt_h</p:attrName>
                                        </p:attrNameLst>
                                      </p:cBhvr>
                                      <p:tavLst>
                                        <p:tav tm="0">
                                          <p:val>
                                            <p:fltVal val="0"/>
                                          </p:val>
                                        </p:tav>
                                        <p:tav tm="100000">
                                          <p:val>
                                            <p:strVal val="#ppt_h"/>
                                          </p:val>
                                        </p:tav>
                                      </p:tavLst>
                                    </p:anim>
                                    <p:animEffect transition="in" filter="fade">
                                      <p:cBhvr>
                                        <p:cTn id="62" dur="500"/>
                                        <p:tgtEl>
                                          <p:spTgt spid="13"/>
                                        </p:tgtEl>
                                      </p:cBhvr>
                                    </p:animEffect>
                                  </p:childTnLst>
                                </p:cTn>
                              </p:par>
                            </p:childTnLst>
                          </p:cTn>
                        </p:par>
                        <p:par>
                          <p:cTn id="63" fill="hold">
                            <p:stCondLst>
                              <p:cond delay="5000"/>
                            </p:stCondLst>
                            <p:childTnLst>
                              <p:par>
                                <p:cTn id="64" presetID="53" presetClass="entr" presetSubtype="16"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childTnLst>
                          </p:cTn>
                        </p:par>
                        <p:par>
                          <p:cTn id="69" fill="hold">
                            <p:stCondLst>
                              <p:cond delay="5500"/>
                            </p:stCondLst>
                            <p:childTnLst>
                              <p:par>
                                <p:cTn id="70" presetID="53" presetClass="entr" presetSubtype="16"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p:cTn id="72" dur="500" fill="hold"/>
                                        <p:tgtEl>
                                          <p:spTgt spid="16"/>
                                        </p:tgtEl>
                                        <p:attrNameLst>
                                          <p:attrName>ppt_w</p:attrName>
                                        </p:attrNameLst>
                                      </p:cBhvr>
                                      <p:tavLst>
                                        <p:tav tm="0">
                                          <p:val>
                                            <p:fltVal val="0"/>
                                          </p:val>
                                        </p:tav>
                                        <p:tav tm="100000">
                                          <p:val>
                                            <p:strVal val="#ppt_w"/>
                                          </p:val>
                                        </p:tav>
                                      </p:tavLst>
                                    </p:anim>
                                    <p:anim calcmode="lin" valueType="num">
                                      <p:cBhvr>
                                        <p:cTn id="73" dur="500" fill="hold"/>
                                        <p:tgtEl>
                                          <p:spTgt spid="16"/>
                                        </p:tgtEl>
                                        <p:attrNameLst>
                                          <p:attrName>ppt_h</p:attrName>
                                        </p:attrNameLst>
                                      </p:cBhvr>
                                      <p:tavLst>
                                        <p:tav tm="0">
                                          <p:val>
                                            <p:fltVal val="0"/>
                                          </p:val>
                                        </p:tav>
                                        <p:tav tm="100000">
                                          <p:val>
                                            <p:strVal val="#ppt_h"/>
                                          </p:val>
                                        </p:tav>
                                      </p:tavLst>
                                    </p:anim>
                                    <p:animEffect transition="in" filter="fade">
                                      <p:cBhvr>
                                        <p:cTn id="74" dur="500"/>
                                        <p:tgtEl>
                                          <p:spTgt spid="16"/>
                                        </p:tgtEl>
                                      </p:cBhvr>
                                    </p:animEffect>
                                  </p:childTnLst>
                                </p:cTn>
                              </p:par>
                            </p:childTnLst>
                          </p:cTn>
                        </p:par>
                        <p:par>
                          <p:cTn id="75" fill="hold">
                            <p:stCondLst>
                              <p:cond delay="6000"/>
                            </p:stCondLst>
                            <p:childTnLst>
                              <p:par>
                                <p:cTn id="76" presetID="53" presetClass="entr" presetSubtype="16"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p:cTn id="78" dur="500" fill="hold"/>
                                        <p:tgtEl>
                                          <p:spTgt spid="17"/>
                                        </p:tgtEl>
                                        <p:attrNameLst>
                                          <p:attrName>ppt_w</p:attrName>
                                        </p:attrNameLst>
                                      </p:cBhvr>
                                      <p:tavLst>
                                        <p:tav tm="0">
                                          <p:val>
                                            <p:fltVal val="0"/>
                                          </p:val>
                                        </p:tav>
                                        <p:tav tm="100000">
                                          <p:val>
                                            <p:strVal val="#ppt_w"/>
                                          </p:val>
                                        </p:tav>
                                      </p:tavLst>
                                    </p:anim>
                                    <p:anim calcmode="lin" valueType="num">
                                      <p:cBhvr>
                                        <p:cTn id="79" dur="500" fill="hold"/>
                                        <p:tgtEl>
                                          <p:spTgt spid="17"/>
                                        </p:tgtEl>
                                        <p:attrNameLst>
                                          <p:attrName>ppt_h</p:attrName>
                                        </p:attrNameLst>
                                      </p:cBhvr>
                                      <p:tavLst>
                                        <p:tav tm="0">
                                          <p:val>
                                            <p:fltVal val="0"/>
                                          </p:val>
                                        </p:tav>
                                        <p:tav tm="100000">
                                          <p:val>
                                            <p:strVal val="#ppt_h"/>
                                          </p:val>
                                        </p:tav>
                                      </p:tavLst>
                                    </p:anim>
                                    <p:animEffect transition="in" filter="fade">
                                      <p:cBhvr>
                                        <p:cTn id="80" dur="500"/>
                                        <p:tgtEl>
                                          <p:spTgt spid="17"/>
                                        </p:tgtEl>
                                      </p:cBhvr>
                                    </p:animEffect>
                                  </p:childTnLst>
                                </p:cTn>
                              </p:par>
                            </p:childTnLst>
                          </p:cTn>
                        </p:par>
                        <p:par>
                          <p:cTn id="81" fill="hold">
                            <p:stCondLst>
                              <p:cond delay="6500"/>
                            </p:stCondLst>
                            <p:childTnLst>
                              <p:par>
                                <p:cTn id="82" presetID="53" presetClass="entr" presetSubtype="16" fill="hold" grpId="0" nodeType="afterEffect">
                                  <p:stCondLst>
                                    <p:cond delay="0"/>
                                  </p:stCondLst>
                                  <p:childTnLst>
                                    <p:set>
                                      <p:cBhvr>
                                        <p:cTn id="83" dur="1" fill="hold">
                                          <p:stCondLst>
                                            <p:cond delay="0"/>
                                          </p:stCondLst>
                                        </p:cTn>
                                        <p:tgtEl>
                                          <p:spTgt spid="18"/>
                                        </p:tgtEl>
                                        <p:attrNameLst>
                                          <p:attrName>style.visibility</p:attrName>
                                        </p:attrNameLst>
                                      </p:cBhvr>
                                      <p:to>
                                        <p:strVal val="visible"/>
                                      </p:to>
                                    </p:set>
                                    <p:anim calcmode="lin" valueType="num">
                                      <p:cBhvr>
                                        <p:cTn id="84" dur="500" fill="hold"/>
                                        <p:tgtEl>
                                          <p:spTgt spid="18"/>
                                        </p:tgtEl>
                                        <p:attrNameLst>
                                          <p:attrName>ppt_w</p:attrName>
                                        </p:attrNameLst>
                                      </p:cBhvr>
                                      <p:tavLst>
                                        <p:tav tm="0">
                                          <p:val>
                                            <p:fltVal val="0"/>
                                          </p:val>
                                        </p:tav>
                                        <p:tav tm="100000">
                                          <p:val>
                                            <p:strVal val="#ppt_w"/>
                                          </p:val>
                                        </p:tav>
                                      </p:tavLst>
                                    </p:anim>
                                    <p:anim calcmode="lin" valueType="num">
                                      <p:cBhvr>
                                        <p:cTn id="85" dur="500" fill="hold"/>
                                        <p:tgtEl>
                                          <p:spTgt spid="18"/>
                                        </p:tgtEl>
                                        <p:attrNameLst>
                                          <p:attrName>ppt_h</p:attrName>
                                        </p:attrNameLst>
                                      </p:cBhvr>
                                      <p:tavLst>
                                        <p:tav tm="0">
                                          <p:val>
                                            <p:fltVal val="0"/>
                                          </p:val>
                                        </p:tav>
                                        <p:tav tm="100000">
                                          <p:val>
                                            <p:strVal val="#ppt_h"/>
                                          </p:val>
                                        </p:tav>
                                      </p:tavLst>
                                    </p:anim>
                                    <p:animEffect transition="in" filter="fade">
                                      <p:cBhvr>
                                        <p:cTn id="86" dur="500"/>
                                        <p:tgtEl>
                                          <p:spTgt spid="18"/>
                                        </p:tgtEl>
                                      </p:cBhvr>
                                    </p:animEffect>
                                  </p:childTnLst>
                                </p:cTn>
                              </p:par>
                            </p:childTnLst>
                          </p:cTn>
                        </p:par>
                        <p:par>
                          <p:cTn id="87" fill="hold">
                            <p:stCondLst>
                              <p:cond delay="7000"/>
                            </p:stCondLst>
                            <p:childTnLst>
                              <p:par>
                                <p:cTn id="88" presetID="53" presetClass="entr" presetSubtype="16" fill="hold" grpId="0" nodeType="afterEffect">
                                  <p:stCondLst>
                                    <p:cond delay="0"/>
                                  </p:stCondLst>
                                  <p:childTnLst>
                                    <p:set>
                                      <p:cBhvr>
                                        <p:cTn id="89" dur="1" fill="hold">
                                          <p:stCondLst>
                                            <p:cond delay="0"/>
                                          </p:stCondLst>
                                        </p:cTn>
                                        <p:tgtEl>
                                          <p:spTgt spid="19"/>
                                        </p:tgtEl>
                                        <p:attrNameLst>
                                          <p:attrName>style.visibility</p:attrName>
                                        </p:attrNameLst>
                                      </p:cBhvr>
                                      <p:to>
                                        <p:strVal val="visible"/>
                                      </p:to>
                                    </p:set>
                                    <p:anim calcmode="lin" valueType="num">
                                      <p:cBhvr>
                                        <p:cTn id="90" dur="500" fill="hold"/>
                                        <p:tgtEl>
                                          <p:spTgt spid="19"/>
                                        </p:tgtEl>
                                        <p:attrNameLst>
                                          <p:attrName>ppt_w</p:attrName>
                                        </p:attrNameLst>
                                      </p:cBhvr>
                                      <p:tavLst>
                                        <p:tav tm="0">
                                          <p:val>
                                            <p:fltVal val="0"/>
                                          </p:val>
                                        </p:tav>
                                        <p:tav tm="100000">
                                          <p:val>
                                            <p:strVal val="#ppt_w"/>
                                          </p:val>
                                        </p:tav>
                                      </p:tavLst>
                                    </p:anim>
                                    <p:anim calcmode="lin" valueType="num">
                                      <p:cBhvr>
                                        <p:cTn id="91" dur="500" fill="hold"/>
                                        <p:tgtEl>
                                          <p:spTgt spid="19"/>
                                        </p:tgtEl>
                                        <p:attrNameLst>
                                          <p:attrName>ppt_h</p:attrName>
                                        </p:attrNameLst>
                                      </p:cBhvr>
                                      <p:tavLst>
                                        <p:tav tm="0">
                                          <p:val>
                                            <p:fltVal val="0"/>
                                          </p:val>
                                        </p:tav>
                                        <p:tav tm="100000">
                                          <p:val>
                                            <p:strVal val="#ppt_h"/>
                                          </p:val>
                                        </p:tav>
                                      </p:tavLst>
                                    </p:anim>
                                    <p:animEffect transition="in" filter="fade">
                                      <p:cBhvr>
                                        <p:cTn id="9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F509AA-034B-4714-9572-0735B78527BE}"/>
              </a:ext>
            </a:extLst>
          </p:cNvPr>
          <p:cNvSpPr txBox="1"/>
          <p:nvPr/>
        </p:nvSpPr>
        <p:spPr>
          <a:xfrm>
            <a:off x="2404576" y="384351"/>
            <a:ext cx="4572000" cy="1077218"/>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Demographics</a:t>
            </a:r>
          </a:p>
          <a:p>
            <a:pPr algn="ctr"/>
            <a:endParaRPr lang="en-US" sz="3200" dirty="0">
              <a:latin typeface="Times New Roman" panose="02020603050405020304" pitchFamily="18" charset="0"/>
              <a:cs typeface="Times New Roman" panose="02020603050405020304" pitchFamily="18" charset="0"/>
            </a:endParaRPr>
          </a:p>
        </p:txBody>
      </p:sp>
      <p:sp>
        <p:nvSpPr>
          <p:cNvPr id="4" name="Arrow: Pentagon 3">
            <a:extLst>
              <a:ext uri="{FF2B5EF4-FFF2-40B4-BE49-F238E27FC236}">
                <a16:creationId xmlns:a16="http://schemas.microsoft.com/office/drawing/2014/main" id="{008267C4-A067-4380-9960-1674BD4E1543}"/>
              </a:ext>
            </a:extLst>
          </p:cNvPr>
          <p:cNvSpPr/>
          <p:nvPr/>
        </p:nvSpPr>
        <p:spPr>
          <a:xfrm>
            <a:off x="133867" y="863447"/>
            <a:ext cx="2270709" cy="3609111"/>
          </a:xfrm>
          <a:prstGeom prst="homePlate">
            <a:avLst/>
          </a:prstGeom>
          <a:solidFill>
            <a:schemeClr val="bg2">
              <a:lumMod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This article is about the demographic features of the population of Italy, including population density, ethnicity, education level, health of the populace, economic status, religious affiliations and other aspects of the population.</a:t>
            </a:r>
          </a:p>
        </p:txBody>
      </p:sp>
      <p:pic>
        <p:nvPicPr>
          <p:cNvPr id="3" name="Picture 2">
            <a:extLst>
              <a:ext uri="{FF2B5EF4-FFF2-40B4-BE49-F238E27FC236}">
                <a16:creationId xmlns:a16="http://schemas.microsoft.com/office/drawing/2014/main" id="{04308147-EB73-4E50-9303-E5E4DFB07ED2}"/>
              </a:ext>
            </a:extLst>
          </p:cNvPr>
          <p:cNvPicPr>
            <a:picLocks noChangeAspect="1"/>
          </p:cNvPicPr>
          <p:nvPr/>
        </p:nvPicPr>
        <p:blipFill rotWithShape="1">
          <a:blip r:embed="rId2"/>
          <a:srcRect t="8448" r="-1703"/>
          <a:stretch/>
        </p:blipFill>
        <p:spPr>
          <a:xfrm>
            <a:off x="2248165" y="1278380"/>
            <a:ext cx="5676900" cy="3609111"/>
          </a:xfrm>
          <a:prstGeom prst="rect">
            <a:avLst/>
          </a:prstGeom>
        </p:spPr>
      </p:pic>
      <p:sp>
        <p:nvSpPr>
          <p:cNvPr id="8" name="TextBox 7">
            <a:extLst>
              <a:ext uri="{FF2B5EF4-FFF2-40B4-BE49-F238E27FC236}">
                <a16:creationId xmlns:a16="http://schemas.microsoft.com/office/drawing/2014/main" id="{5C40C411-0305-4262-9597-4E86BA2CB2F5}"/>
              </a:ext>
            </a:extLst>
          </p:cNvPr>
          <p:cNvSpPr txBox="1"/>
          <p:nvPr/>
        </p:nvSpPr>
        <p:spPr>
          <a:xfrm>
            <a:off x="1069071" y="870859"/>
            <a:ext cx="4572000"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Population, 0 to 2021</a:t>
            </a:r>
          </a:p>
        </p:txBody>
      </p:sp>
    </p:spTree>
    <p:extLst>
      <p:ext uri="{BB962C8B-B14F-4D97-AF65-F5344CB8AC3E}">
        <p14:creationId xmlns:p14="http://schemas.microsoft.com/office/powerpoint/2010/main" val="10333641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F509AA-034B-4714-9572-0735B78527BE}"/>
              </a:ext>
            </a:extLst>
          </p:cNvPr>
          <p:cNvSpPr txBox="1"/>
          <p:nvPr/>
        </p:nvSpPr>
        <p:spPr>
          <a:xfrm>
            <a:off x="2286000" y="477769"/>
            <a:ext cx="4572000" cy="584775"/>
          </a:xfrm>
          <a:prstGeom prst="rect">
            <a:avLst/>
          </a:prstGeom>
          <a:noFill/>
        </p:spPr>
        <p:txBody>
          <a:bodyPr wrap="square">
            <a:spAutoFit/>
          </a:bodyPr>
          <a:lstStyle/>
          <a:p>
            <a:pPr algn="ctr"/>
            <a:r>
              <a:rPr lang="en-US" sz="3200" dirty="0">
                <a:latin typeface="Times New Roman" panose="02020603050405020304" pitchFamily="18" charset="0"/>
                <a:cs typeface="Times New Roman" panose="02020603050405020304" pitchFamily="18" charset="0"/>
              </a:rPr>
              <a:t>Culture</a:t>
            </a:r>
          </a:p>
        </p:txBody>
      </p:sp>
      <p:sp>
        <p:nvSpPr>
          <p:cNvPr id="4" name="Arrow: Pentagon 3">
            <a:extLst>
              <a:ext uri="{FF2B5EF4-FFF2-40B4-BE49-F238E27FC236}">
                <a16:creationId xmlns:a16="http://schemas.microsoft.com/office/drawing/2014/main" id="{9F321FAB-CAC0-45A4-A981-57383408AF5C}"/>
              </a:ext>
            </a:extLst>
          </p:cNvPr>
          <p:cNvSpPr/>
          <p:nvPr/>
        </p:nvSpPr>
        <p:spPr>
          <a:xfrm>
            <a:off x="148013" y="810016"/>
            <a:ext cx="2270709" cy="3609111"/>
          </a:xfrm>
          <a:prstGeom prst="homePlate">
            <a:avLst/>
          </a:prstGeom>
          <a:solidFill>
            <a:schemeClr val="bg2">
              <a:lumMod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indent="-241300">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Architecture</a:t>
            </a:r>
          </a:p>
          <a:p>
            <a:pPr marL="288925" indent="-241300">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Visual art</a:t>
            </a:r>
          </a:p>
          <a:p>
            <a:pPr marL="288925" indent="-241300">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Literature</a:t>
            </a:r>
          </a:p>
          <a:p>
            <a:pPr marL="288925" indent="-241300">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Philosophy</a:t>
            </a:r>
          </a:p>
          <a:p>
            <a:pPr marL="288925" indent="-241300">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Theatre</a:t>
            </a:r>
          </a:p>
          <a:p>
            <a:pPr marL="288925" indent="-241300">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Music</a:t>
            </a:r>
          </a:p>
          <a:p>
            <a:pPr marL="288925" indent="-241300">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Cinema</a:t>
            </a:r>
          </a:p>
          <a:p>
            <a:pPr marL="288925" indent="-241300">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Sport</a:t>
            </a:r>
          </a:p>
          <a:p>
            <a:pPr marL="288925" indent="-241300">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Fashion and design</a:t>
            </a:r>
          </a:p>
          <a:p>
            <a:pPr marL="288925" indent="-241300">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Cuisine</a:t>
            </a:r>
          </a:p>
          <a:p>
            <a:pPr marL="288925" indent="-241300">
              <a:buFont typeface="Wingdings" panose="05000000000000000000" pitchFamily="2" charset="2"/>
              <a:buChar char="v"/>
            </a:pP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Public holidays and festivals</a:t>
            </a:r>
          </a:p>
        </p:txBody>
      </p:sp>
      <p:graphicFrame>
        <p:nvGraphicFramePr>
          <p:cNvPr id="2" name="Diagram 1">
            <a:extLst>
              <a:ext uri="{FF2B5EF4-FFF2-40B4-BE49-F238E27FC236}">
                <a16:creationId xmlns:a16="http://schemas.microsoft.com/office/drawing/2014/main" id="{41E88876-A682-41D3-8974-46E228797962}"/>
              </a:ext>
            </a:extLst>
          </p:cNvPr>
          <p:cNvGraphicFramePr/>
          <p:nvPr>
            <p:extLst>
              <p:ext uri="{D42A27DB-BD31-4B8C-83A1-F6EECF244321}">
                <p14:modId xmlns:p14="http://schemas.microsoft.com/office/powerpoint/2010/main" val="3556785115"/>
              </p:ext>
            </p:extLst>
          </p:nvPr>
        </p:nvGraphicFramePr>
        <p:xfrm>
          <a:off x="2129590" y="1062544"/>
          <a:ext cx="5731042" cy="3994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54933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2" presetClass="emph" presetSubtype="0" fill="hold" grpId="0" nodeType="afterEffect">
                                  <p:stCondLst>
                                    <p:cond delay="0"/>
                                  </p:stCondLst>
                                  <p:childTnLst>
                                    <p:animRot by="120000">
                                      <p:cBhvr>
                                        <p:cTn id="11" dur="100" fill="hold">
                                          <p:stCondLst>
                                            <p:cond delay="0"/>
                                          </p:stCondLst>
                                        </p:cTn>
                                        <p:tgtEl>
                                          <p:spTgt spid="2"/>
                                        </p:tgtEl>
                                        <p:attrNameLst>
                                          <p:attrName>r</p:attrName>
                                        </p:attrNameLst>
                                      </p:cBhvr>
                                    </p:animRot>
                                    <p:animRot by="-240000">
                                      <p:cBhvr>
                                        <p:cTn id="12" dur="200" fill="hold">
                                          <p:stCondLst>
                                            <p:cond delay="200"/>
                                          </p:stCondLst>
                                        </p:cTn>
                                        <p:tgtEl>
                                          <p:spTgt spid="2"/>
                                        </p:tgtEl>
                                        <p:attrNameLst>
                                          <p:attrName>r</p:attrName>
                                        </p:attrNameLst>
                                      </p:cBhvr>
                                    </p:animRot>
                                    <p:animRot by="240000">
                                      <p:cBhvr>
                                        <p:cTn id="13" dur="200" fill="hold">
                                          <p:stCondLst>
                                            <p:cond delay="400"/>
                                          </p:stCondLst>
                                        </p:cTn>
                                        <p:tgtEl>
                                          <p:spTgt spid="2"/>
                                        </p:tgtEl>
                                        <p:attrNameLst>
                                          <p:attrName>r</p:attrName>
                                        </p:attrNameLst>
                                      </p:cBhvr>
                                    </p:animRot>
                                    <p:animRot by="-240000">
                                      <p:cBhvr>
                                        <p:cTn id="14" dur="200" fill="hold">
                                          <p:stCondLst>
                                            <p:cond delay="600"/>
                                          </p:stCondLst>
                                        </p:cTn>
                                        <p:tgtEl>
                                          <p:spTgt spid="2"/>
                                        </p:tgtEl>
                                        <p:attrNameLst>
                                          <p:attrName>r</p:attrName>
                                        </p:attrNameLst>
                                      </p:cBhvr>
                                    </p:animRot>
                                    <p:animRot by="120000">
                                      <p:cBhvr>
                                        <p:cTn id="15"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2" grpId="0">
        <p:bldAsOne/>
      </p:bldGraphic>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12518</TotalTime>
  <Words>362</Words>
  <Application>Microsoft Office PowerPoint</Application>
  <PresentationFormat>On-screen Show (16:9)</PresentationFormat>
  <Paragraphs>90</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vt:lpstr>
      <vt:lpstr>Calibri</vt:lpstr>
      <vt:lpstr>Times New Roman</vt:lpstr>
      <vt:lpstr>Verdana</vt:lpstr>
      <vt:lpstr>Wingdings</vt:lpstr>
      <vt:lpstr>Simple Light</vt:lpstr>
      <vt:lpstr>ITALY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ITadmin</dc:creator>
  <cp:lastModifiedBy>Sreyka Thor</cp:lastModifiedBy>
  <cp:revision>653</cp:revision>
  <dcterms:modified xsi:type="dcterms:W3CDTF">2022-04-29T06:44:30Z</dcterms:modified>
</cp:coreProperties>
</file>